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51B5"/>
    <a:srgbClr val="F42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99"/>
    <p:restoredTop sz="94683"/>
  </p:normalViewPr>
  <p:slideViewPr>
    <p:cSldViewPr snapToGrid="0" snapToObjects="1" showGuides="1">
      <p:cViewPr varScale="1">
        <p:scale>
          <a:sx n="73" d="100"/>
          <a:sy n="73" d="100"/>
        </p:scale>
        <p:origin x="2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bg>
      <p:bgPr>
        <a:solidFill>
          <a:srgbClr val="3F51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266" y="6473226"/>
            <a:ext cx="2365248" cy="39928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143" y="128814"/>
            <a:ext cx="2459736" cy="1033272"/>
          </a:xfrm>
          <a:prstGeom prst="rect">
            <a:avLst/>
          </a:prstGeom>
        </p:spPr>
      </p:pic>
      <p:sp>
        <p:nvSpPr>
          <p:cNvPr id="10" name="Marcador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363085" y="1697945"/>
            <a:ext cx="3787775" cy="34988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Insertar ícono</a:t>
            </a:r>
          </a:p>
        </p:txBody>
      </p:sp>
      <p:sp>
        <p:nvSpPr>
          <p:cNvPr id="18" name="Marcador de contenido 17"/>
          <p:cNvSpPr>
            <a:spLocks noGrp="1"/>
          </p:cNvSpPr>
          <p:nvPr>
            <p:ph sz="quarter" idx="12" hasCustomPrompt="1"/>
          </p:nvPr>
        </p:nvSpPr>
        <p:spPr>
          <a:xfrm>
            <a:off x="8868229" y="5473247"/>
            <a:ext cx="1683656" cy="346982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_tradnl" dirty="0"/>
              <a:t>Nombre del docente</a:t>
            </a:r>
          </a:p>
          <a:p>
            <a:pPr lvl="0"/>
            <a:endParaRPr lang="es-ES_tradnl" dirty="0"/>
          </a:p>
          <a:p>
            <a:pPr lvl="0"/>
            <a:endParaRPr lang="es-ES_tradnl" dirty="0"/>
          </a:p>
        </p:txBody>
      </p:sp>
      <p:sp>
        <p:nvSpPr>
          <p:cNvPr id="19" name="Marcador de contenido 17"/>
          <p:cNvSpPr>
            <a:spLocks noGrp="1"/>
          </p:cNvSpPr>
          <p:nvPr>
            <p:ph sz="quarter" idx="13" hasCustomPrompt="1"/>
          </p:nvPr>
        </p:nvSpPr>
        <p:spPr>
          <a:xfrm>
            <a:off x="8868229" y="5828094"/>
            <a:ext cx="1683656" cy="346982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_tradnl" dirty="0"/>
              <a:t>Curso: Sigla del curso</a:t>
            </a:r>
          </a:p>
          <a:p>
            <a:pPr lvl="0"/>
            <a:endParaRPr lang="es-ES_tradnl" dirty="0"/>
          </a:p>
          <a:p>
            <a:pPr lvl="0"/>
            <a:endParaRPr lang="es-ES_tradnl" dirty="0"/>
          </a:p>
        </p:txBody>
      </p:sp>
      <p:sp>
        <p:nvSpPr>
          <p:cNvPr id="9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4629832" y="2067838"/>
            <a:ext cx="7246047" cy="1749818"/>
          </a:xfrm>
        </p:spPr>
        <p:txBody>
          <a:bodyPr>
            <a:normAutofit/>
          </a:bodyPr>
          <a:lstStyle>
            <a:lvl1pPr>
              <a:defRPr sz="3600" b="1" baseline="0">
                <a:solidFill>
                  <a:schemeClr val="bg1"/>
                </a:solidFill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Nombre de la presentación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(en 2 líneas si es necesario)</a:t>
            </a:r>
          </a:p>
        </p:txBody>
      </p:sp>
    </p:spTree>
    <p:extLst>
      <p:ext uri="{BB962C8B-B14F-4D97-AF65-F5344CB8AC3E}">
        <p14:creationId xmlns:p14="http://schemas.microsoft.com/office/powerpoint/2010/main" val="2586746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93" userDrawn="1">
          <p15:clr>
            <a:srgbClr val="FBAE40"/>
          </p15:clr>
        </p15:guide>
        <p15:guide id="2" pos="261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20486" y="29028"/>
            <a:ext cx="10515600" cy="90110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Texto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01107"/>
            <a:ext cx="10515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10" name="Marcador de texto vertical 9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</p:spTree>
    <p:extLst>
      <p:ext uri="{BB962C8B-B14F-4D97-AF65-F5344CB8AC3E}">
        <p14:creationId xmlns:p14="http://schemas.microsoft.com/office/powerpoint/2010/main" val="214723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06" userDrawn="1">
          <p15:clr>
            <a:srgbClr val="FBAE40"/>
          </p15:clr>
        </p15:guide>
        <p15:guide id="2" orient="horz" pos="3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bg>
      <p:bgPr>
        <a:solidFill>
          <a:srgbClr val="3F51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143" y="128814"/>
            <a:ext cx="2459736" cy="1033272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5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C838112-4084-4804-A0D9-D0F9C5DAD69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266" y="6473226"/>
            <a:ext cx="2365248" cy="39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2678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93">
          <p15:clr>
            <a:srgbClr val="FBAE40"/>
          </p15:clr>
        </p15:guide>
        <p15:guide id="2" pos="48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10" name="Marcador de texto vertical 9"/>
          <p:cNvSpPr>
            <a:spLocks noGrp="1"/>
          </p:cNvSpPr>
          <p:nvPr>
            <p:ph type="body" orient="vert" sz="quarter" idx="13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D81167F-D8BB-496C-8450-C238ECEFEDE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0486" y="41927"/>
            <a:ext cx="10515600" cy="901700"/>
          </a:xfrm>
        </p:spPr>
        <p:txBody>
          <a:bodyPr anchor="ctr">
            <a:noAutofit/>
          </a:bodyPr>
          <a:lstStyle>
            <a:lvl1pPr marL="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85656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46629"/>
            <a:ext cx="10515600" cy="544059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90688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679246"/>
            <a:ext cx="5157787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90688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679246"/>
            <a:ext cx="5183188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AADA3CD-5F01-4D27-9A10-3A633254DD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31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17600"/>
            <a:ext cx="10515600" cy="5730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8" name="Marcador de texto vertical 9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1E764C9-E51F-485A-B7BE-5DEC0C8B67E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0486" y="41907"/>
            <a:ext cx="10515827" cy="901700"/>
          </a:xfrm>
        </p:spPr>
        <p:txBody>
          <a:bodyPr anchor="ctr">
            <a:noAutofit/>
          </a:bodyPr>
          <a:lstStyle>
            <a:lvl1pPr marL="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9144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13716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1828800" indent="0"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79500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 hasCustomPrompt="1"/>
          </p:nvPr>
        </p:nvSpPr>
        <p:spPr>
          <a:xfrm>
            <a:off x="620486" y="29028"/>
            <a:ext cx="10515600" cy="90110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Texto</a:t>
            </a:r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7" name="Marcador de texto vertical 9"/>
          <p:cNvSpPr>
            <a:spLocks noGrp="1"/>
          </p:cNvSpPr>
          <p:nvPr>
            <p:ph type="body" orient="vert" sz="quarter" idx="13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</p:spTree>
    <p:extLst>
      <p:ext uri="{BB962C8B-B14F-4D97-AF65-F5344CB8AC3E}">
        <p14:creationId xmlns:p14="http://schemas.microsoft.com/office/powerpoint/2010/main" val="5379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75656"/>
            <a:ext cx="3932237" cy="881743"/>
          </a:xfrm>
        </p:spPr>
        <p:txBody>
          <a:bodyPr anchor="b"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6A5C7936-3B68-4C46-841B-BA5B75F85D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0713" y="45787"/>
            <a:ext cx="10515600" cy="900113"/>
          </a:xfrm>
        </p:spPr>
        <p:txBody>
          <a:bodyPr anchor="ctr">
            <a:noAutofit/>
          </a:bodyPr>
          <a:lstStyle>
            <a:lvl1pPr marL="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>
              <a:defRPr lang="es-CL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33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75656"/>
            <a:ext cx="3932237" cy="881743"/>
          </a:xfrm>
        </p:spPr>
        <p:txBody>
          <a:bodyPr anchor="b"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1175656"/>
            <a:ext cx="6172200" cy="468539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A876ED4A-156D-495C-A813-D5C5BDDFA2C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0756" y="29342"/>
            <a:ext cx="10515600" cy="901700"/>
          </a:xfrm>
        </p:spPr>
        <p:txBody>
          <a:bodyPr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116732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C5A2C-F144-6C4A-B422-11A7CBBB0B2C}" type="datetimeFigureOut">
              <a:rPr lang="es-ES_tradnl" smtClean="0"/>
              <a:t>30/07/2020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35379-58A1-F046-B3D5-5842250C94D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3802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1E1C4FE8-BE03-4FD6-B624-3845155569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DA0362-36B1-408E-9976-0B18783B633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6E7366-1D4A-400F-BFBB-6E261AEED85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366CF62-3915-49C2-8617-B0D4E845D6C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0949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E09DAB-DF81-4925-AD22-28C52B55A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CDE4FC-6A08-4E64-B032-8DEEED34B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vertical 3">
            <a:extLst>
              <a:ext uri="{FF2B5EF4-FFF2-40B4-BE49-F238E27FC236}">
                <a16:creationId xmlns:a16="http://schemas.microsoft.com/office/drawing/2014/main" id="{E7C4B236-A224-4A67-8538-E8CE907B3B8F}"/>
              </a:ext>
            </a:extLst>
          </p:cNvPr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5459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00E679-0FF1-45F7-8ADC-32D31D731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651DEA-041D-4623-AD5B-6349723057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9025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8EEE5B-1118-4E70-A2DD-0AF9EBF72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8C9AC2-A26E-4360-A2A6-AEEA2AD505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vertical 3">
            <a:extLst>
              <a:ext uri="{FF2B5EF4-FFF2-40B4-BE49-F238E27FC236}">
                <a16:creationId xmlns:a16="http://schemas.microsoft.com/office/drawing/2014/main" id="{910B548E-613D-4134-9857-409AF0F51BE0}"/>
              </a:ext>
            </a:extLst>
          </p:cNvPr>
          <p:cNvSpPr>
            <a:spLocks noGrp="1"/>
          </p:cNvSpPr>
          <p:nvPr>
            <p:ph type="body" orient="vert" sz="quarter" idx="1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7EA8C1F-8E6F-4119-A3BF-5157CD2D43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1923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0B3335-E780-4D57-9A1D-E3669F278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C7D1CB-7073-4A4E-A043-2779E74834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AE8BC53-5AC1-4717-A8F4-69E104D91EC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66B64B1-7D12-40C8-A8D6-A34B82141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54AE799-E55C-4F17-9AC6-393A09A5A59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0143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FE9EA-64AA-4032-BCBC-D692D8C94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55E6F0C-8A34-4E1A-AC7B-2653CE0B2BD3}"/>
              </a:ext>
            </a:extLst>
          </p:cNvPr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2D64D-8284-453A-BF3B-14C3FB18AD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698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7CAFF4-87A8-45C5-8D56-71150FF7A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B1833E4-BCF1-442E-868D-69B9CAEEE6AF}"/>
              </a:ext>
            </a:extLst>
          </p:cNvPr>
          <p:cNvSpPr>
            <a:spLocks noGrp="1"/>
          </p:cNvSpPr>
          <p:nvPr>
            <p:ph type="body" orient="vert" sz="quarter" idx="13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6813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B9D85D-AB52-4D62-8036-8EE99A4B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33957E-4F90-4E7B-A1C4-A380C73DE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BF4F3F-AF89-4789-A54A-A4D8CF068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79FC1A-7274-4539-B9E8-C5BFA1676D2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9198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A049BE-0DD7-4E98-960A-009FD0D87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E38A9B5-96C6-4212-B749-758ED443799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D3067C8-C869-4CE2-9972-11624B5B7B9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2F3E958-BBF5-4FC7-9E56-3E005E05C0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61126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0</Words>
  <Application>Microsoft Office PowerPoint</Application>
  <PresentationFormat>Panorámica</PresentationFormat>
  <Paragraphs>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Natalia Díaz</cp:lastModifiedBy>
  <cp:revision>17</cp:revision>
  <dcterms:created xsi:type="dcterms:W3CDTF">2020-07-27T20:08:39Z</dcterms:created>
  <dcterms:modified xsi:type="dcterms:W3CDTF">2020-07-30T20:59:28Z</dcterms:modified>
</cp:coreProperties>
</file>