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6F4"/>
    <a:srgbClr val="018376"/>
    <a:srgbClr val="4CAF50"/>
    <a:srgbClr val="FFD550"/>
    <a:srgbClr val="FF9800"/>
    <a:srgbClr val="FF5821"/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4" d="100"/>
          <a:sy n="74" d="100"/>
        </p:scale>
        <p:origin x="234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1F96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19861" y="2105724"/>
            <a:ext cx="6483568" cy="1930400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1">
                <a:solidFill>
                  <a:schemeClr val="bg1"/>
                </a:solidFill>
              </a:defRPr>
            </a:lvl1pPr>
            <a:lvl2pPr>
              <a:defRPr sz="2800" b="1">
                <a:solidFill>
                  <a:schemeClr val="bg1"/>
                </a:solidFill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  <p15:guide id="3" pos="29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1F96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8E3D88-9019-4FC2-9B4A-70A55918F0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D3C62-EDA7-41E7-8FC4-FC974E5414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25266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98787C1-2D21-41DE-A8D5-79670DE22F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9C2088-5AA4-439A-9F46-3D825A6AA4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28433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810963B-3DCA-48D3-9982-7F170FB9D3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8433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4A072A8-FBA1-4DA0-B62A-612636CC85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9028"/>
            <a:ext cx="10515600" cy="901700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22EF2809-5FEF-4A8D-A03A-232A4C9A7C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772062-900A-4D1B-BAAC-89883B80923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DF4D62-B1AF-4A84-81B5-08ECDBFFC8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E89846-6CF2-41B6-A007-12D8A6F2CE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67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806CF-78ED-46A5-A959-22954BCC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C08178-571A-4C3C-835C-D1A19195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26897569-C285-4C3E-AE0B-4EB0632A231B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04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6DF43-3491-418B-B74D-0077E308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7D6169-6FD7-4E17-8B97-BCB9A3C036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954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4D50E-29B9-4FCB-AA8A-7C7C1283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666BF6-0435-4A56-9E76-5DE19DE48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0406C15E-FD52-4928-A9DB-F5D41A9BBB7B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E9E2FC-E054-4CBE-9421-DCEACA3181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04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744AC-DF13-4282-B410-DF93EBA3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B98E33-EC0F-495F-BEC4-C6301321EC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9204E0-8E02-4B5E-8E21-3EA518AA0B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07CEAC-DFD4-4F67-868A-22C525E6D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5C3E6D-51BF-4BA4-9824-E97F52ACA6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33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01530-1E85-4B67-B24C-02B0C759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5FBAF6-3392-40AF-AEE4-8892CD6700DB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763287-728F-4C39-A8B3-A2A26D42E4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927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411F1-BB96-4DD9-829E-7DC36CDA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435AA0-66C7-4C56-BAA2-BA08F0C61B42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59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D7539-834D-48C2-80BC-7E3D6E7C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101856-C1C1-43C0-94F0-377235B68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B94DE1-4E65-4E62-A114-7D2AB1656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68720A4-94DF-4635-9395-BB1D6B77DA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1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58D5B-029C-4C0C-9531-9B613FBE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3B2B55-6A35-4360-B111-5DC5C1D537F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14C2D0-AC2F-4DC7-BCE0-54ABFD0A1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25D9E-7217-47B0-9820-9DACA1583C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21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2020-07-27T20:08:39Z</dcterms:created>
  <dcterms:modified xsi:type="dcterms:W3CDTF">2020-07-30T21:04:02Z</dcterms:modified>
</cp:coreProperties>
</file>