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AF50"/>
    <a:srgbClr val="FFD550"/>
    <a:srgbClr val="FF9800"/>
    <a:srgbClr val="FF5821"/>
    <a:srgbClr val="3F51B5"/>
    <a:srgbClr val="F4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99"/>
    <p:restoredTop sz="94683"/>
  </p:normalViewPr>
  <p:slideViewPr>
    <p:cSldViewPr snapToGrid="0" snapToObjects="1" showGuides="1">
      <p:cViewPr varScale="1">
        <p:scale>
          <a:sx n="73" d="100"/>
          <a:sy n="73" d="100"/>
        </p:scale>
        <p:origin x="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363085" y="1697945"/>
            <a:ext cx="3787775" cy="3498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Insertar ícono</a:t>
            </a:r>
          </a:p>
        </p:txBody>
      </p:sp>
      <p:sp>
        <p:nvSpPr>
          <p:cNvPr id="18" name="Marcador de contenido 17"/>
          <p:cNvSpPr>
            <a:spLocks noGrp="1"/>
          </p:cNvSpPr>
          <p:nvPr>
            <p:ph sz="quarter" idx="12" hasCustomPrompt="1"/>
          </p:nvPr>
        </p:nvSpPr>
        <p:spPr>
          <a:xfrm>
            <a:off x="8868229" y="5473247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Nombre del docente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19" name="Marcador de contenido 17"/>
          <p:cNvSpPr>
            <a:spLocks noGrp="1"/>
          </p:cNvSpPr>
          <p:nvPr>
            <p:ph sz="quarter" idx="13" hasCustomPrompt="1"/>
          </p:nvPr>
        </p:nvSpPr>
        <p:spPr>
          <a:xfrm>
            <a:off x="8868229" y="5828094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Curso: Sigla del curso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4710402" y="2004124"/>
            <a:ext cx="6313488" cy="2059876"/>
          </a:xfrm>
        </p:spPr>
        <p:txBody>
          <a:bodyPr>
            <a:normAutofit/>
          </a:bodyPr>
          <a:lstStyle>
            <a:lvl1pPr marL="0" indent="0">
              <a:buNone/>
              <a:defRPr sz="4000" b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_tradnl" dirty="0"/>
              <a:t>Nombre presentación</a:t>
            </a:r>
          </a:p>
        </p:txBody>
      </p:sp>
    </p:spTree>
    <p:extLst>
      <p:ext uri="{BB962C8B-B14F-4D97-AF65-F5344CB8AC3E}">
        <p14:creationId xmlns:p14="http://schemas.microsoft.com/office/powerpoint/2010/main" val="258674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261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1107"/>
            <a:ext cx="10515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214723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" userDrawn="1">
          <p15:clr>
            <a:srgbClr val="FBAE40"/>
          </p15:clr>
        </p15:guide>
        <p15:guide id="2" orient="horz" pos="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C373F0B-1D3F-46F1-9680-8E01E4BB59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67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>
          <p15:clr>
            <a:srgbClr val="FBAE40"/>
          </p15:clr>
        </p15:guide>
        <p15:guide id="2" pos="48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942CFAE-465E-4ED2-A68C-0762764854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0713" y="28433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565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46629"/>
            <a:ext cx="10515600" cy="54405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679246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9068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679246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67F10C1-B8C6-4C58-ADA7-153D5A6539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3271"/>
            <a:ext cx="790919" cy="9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1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7600"/>
            <a:ext cx="10515600" cy="5730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8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66FBB4-1A88-414C-858A-7299D8C286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713" y="28120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950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7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5379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960AAD8-AE21-4CDB-B667-D8AAB303F9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13" y="29027"/>
            <a:ext cx="10515600" cy="900112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3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1175656"/>
            <a:ext cx="6172200" cy="468539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97B32DC-2F2E-416B-A924-DF77FF990A3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13" y="28433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732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5A2C-F144-6C4A-B422-11A7CBBB0B2C}" type="datetimeFigureOut">
              <a:rPr lang="es-ES_tradnl" smtClean="0"/>
              <a:t>30/07/2020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35379-58A1-F046-B3D5-5842250C94D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802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D9E90089-199F-4BE7-912D-3AA888C24F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D8CD94-BF2F-41B5-9649-AB89D2DFE8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D44A12-A48B-42CD-9F92-253777A0A62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CF6816-228C-42AC-93CA-A95187C7B0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595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CE7FB-0060-4163-989E-BE9EC7E82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9F5771-2EEA-427B-83E0-A5ED0DA1D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0291A037-FA5E-4150-99FD-CA5FD7B139AD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369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76C681-7E3C-4671-9665-C9DCF4D94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AA7C95-CD9F-4D22-B7CC-43F13DCABD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8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DB8C6-C7B6-45A4-A8D1-33048C789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3C1149-9A4D-43CC-8510-59D1512FD7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DB9B07E8-E2AB-43E1-983F-3D0ED5706E09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3DE4500-95BD-417E-BB4A-A52FBA930E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3182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7944A-8338-49BC-8119-F46128C5C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86FAB7-A0AE-4A99-8434-A619C6A60A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B32212-81C8-42C7-ADCE-6990DD3970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03E3A5E-0F71-4C06-9662-834B6AB74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E81E24-1674-4CF2-A91C-06F4BA4DE6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73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12DAA-3FC3-43FB-BF5F-6E50EA53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FDF0DE-4CED-4250-8700-1319C4E326CA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493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F7A0A-EFC4-4487-9FA3-EEB15D7A0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6BA049-F719-49EB-AB09-1855B52CC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6DADBC-727A-42F7-BBF6-9891729EE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FEF853-A90C-4E6F-A498-450DAFD85C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4892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F6FC8-65F7-4641-9D6B-CC7C0FB83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32314F-8CD1-4BE5-BDA3-3DD14F0734A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F59BB4-DEC9-4C92-BA3F-083B6F27D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6121C6D-6A7C-47BA-B475-CA1EE90C67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0272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Panorámica</PresentationFormat>
  <Paragraphs>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15</cp:revision>
  <dcterms:created xsi:type="dcterms:W3CDTF">2020-07-27T20:08:39Z</dcterms:created>
  <dcterms:modified xsi:type="dcterms:W3CDTF">2020-07-30T20:33:33Z</dcterms:modified>
</cp:coreProperties>
</file>