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376"/>
    <a:srgbClr val="4CAF50"/>
    <a:srgbClr val="FFD550"/>
    <a:srgbClr val="FF9800"/>
    <a:srgbClr val="FF5821"/>
    <a:srgbClr val="3F51B5"/>
    <a:srgbClr val="F4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99"/>
    <p:restoredTop sz="94683"/>
  </p:normalViewPr>
  <p:slideViewPr>
    <p:cSldViewPr snapToGrid="0" snapToObjects="1" showGuides="1">
      <p:cViewPr varScale="1">
        <p:scale>
          <a:sx n="73" d="100"/>
          <a:sy n="73" d="100"/>
        </p:scale>
        <p:origin x="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0183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363085" y="1697945"/>
            <a:ext cx="3787775" cy="3498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Insertar ícono</a:t>
            </a:r>
          </a:p>
        </p:txBody>
      </p:sp>
      <p:sp>
        <p:nvSpPr>
          <p:cNvPr id="18" name="Marcador de contenido 17"/>
          <p:cNvSpPr>
            <a:spLocks noGrp="1"/>
          </p:cNvSpPr>
          <p:nvPr>
            <p:ph sz="quarter" idx="12" hasCustomPrompt="1"/>
          </p:nvPr>
        </p:nvSpPr>
        <p:spPr>
          <a:xfrm>
            <a:off x="8868229" y="5473247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Nombre del docente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19" name="Marcador de contenido 17"/>
          <p:cNvSpPr>
            <a:spLocks noGrp="1"/>
          </p:cNvSpPr>
          <p:nvPr>
            <p:ph sz="quarter" idx="13" hasCustomPrompt="1"/>
          </p:nvPr>
        </p:nvSpPr>
        <p:spPr>
          <a:xfrm>
            <a:off x="8868229" y="5828094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Curso: Sigla del curso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4847092" y="2091874"/>
            <a:ext cx="6400800" cy="229235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/>
              <a:t>Nombre de la presentación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8674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261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1107"/>
            <a:ext cx="10515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214723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" userDrawn="1">
          <p15:clr>
            <a:srgbClr val="FBAE40"/>
          </p15:clr>
        </p15:guide>
        <p15:guide id="2" orient="horz" pos="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0183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9B70C6A-7D0E-4AA2-A773-E065A5D6A95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67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>
          <p15:clr>
            <a:srgbClr val="FBAE40"/>
          </p15:clr>
        </p15:guide>
        <p15:guide id="2" pos="48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273A30D-0C6D-4274-8A7D-64232935A5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0713" y="29028"/>
            <a:ext cx="10515600" cy="900113"/>
          </a:xfr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565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46629"/>
            <a:ext cx="10515600" cy="54405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679246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9068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679246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F90C102-48B6-4BAA-BA08-10B19EB704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1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7600"/>
            <a:ext cx="10515600" cy="5730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8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F8D02D-17B7-41CC-97CB-79660B6C21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713" y="29028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950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7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5379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9421C4BB-FEF7-4672-946F-A43CC550C9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486" y="29026"/>
            <a:ext cx="10515600" cy="901107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3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1175656"/>
            <a:ext cx="6172200" cy="468539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6A55E422-74B0-44AE-9B41-B9CBD2D81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13" y="28433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732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5A2C-F144-6C4A-B422-11A7CBBB0B2C}" type="datetimeFigureOut">
              <a:rPr lang="es-ES_tradnl" smtClean="0"/>
              <a:t>30/07/2020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35379-58A1-F046-B3D5-5842250C94D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802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77E03A28-7ACF-4C0F-8B9D-E839311BCB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D9F6F9-B5F7-4BB6-BD78-E35DA7512AB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62757F-3170-4186-A9DF-46D49B25F1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22179B-E469-4191-951F-C1CF8BD493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881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A1030-567B-46F2-BEC3-2880D9479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A4F544-B581-4A24-B47B-9172CD0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8F61F73B-66C5-46E3-BFE7-5B1885C03ECA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80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51948-E0BC-436B-9013-6FCD23D5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B120C9-84FC-4B22-9E92-3D8199BF07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011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95025C-82BC-441F-A9F0-0C7C2CA3F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4C9A8B-743C-462C-9ECE-5959416B1F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20FE3563-C97A-4FB8-8879-E903FAE3F65E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4335AA4-F2E3-4D2A-A0B4-B71CCF6AFC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8361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A696D-71C4-4913-8C89-E98222A38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CB9006-9631-4FC8-B275-2FE63C2DB1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4A4D8A-7435-434D-A154-D6E55263F6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BF55205-1D04-4D17-AB7C-7E8977845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A579C3E-B62B-47DA-912B-849CE701813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385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11FC8-7166-495B-97ED-ADA007D4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BDFBC3-F1A7-4E55-9ACC-A398501C711B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49D8F8-A2BF-4874-B84D-E3E0904A39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154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48C0-BCEA-4BE5-8DCB-255EEA45F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A02FDB-9230-45C1-8580-366746517CB0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8396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78BA6-A3DE-4C59-B45F-2D64020E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52205B-AB98-4B80-A0DF-26D56E528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723A83-6AE3-461C-AA8F-51E335844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F844252-1700-40CC-AE13-5FB4F20F89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241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A0FC67-68CB-4043-9604-3DFE1EB31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FC1D51-BE2F-4B6A-8E46-161EBAB407C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F7E9AE-168C-4FCE-B63D-C404F731E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2DA6F3-91D2-4B4E-95A7-A8D95202A1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86842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0</Words>
  <Application>Microsoft Office PowerPoint</Application>
  <PresentationFormat>Panorámica</PresentationFormat>
  <Paragraphs>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16</cp:revision>
  <dcterms:created xsi:type="dcterms:W3CDTF">2020-07-27T20:08:39Z</dcterms:created>
  <dcterms:modified xsi:type="dcterms:W3CDTF">2020-07-30T20:45:15Z</dcterms:modified>
</cp:coreProperties>
</file>