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1B5"/>
    <a:srgbClr val="FFD550"/>
    <a:srgbClr val="FF9800"/>
    <a:srgbClr val="FF5821"/>
    <a:srgbClr val="F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99"/>
    <p:restoredTop sz="94683"/>
  </p:normalViewPr>
  <p:slideViewPr>
    <p:cSldViewPr snapToGrid="0" snapToObjects="1" showGuides="1">
      <p:cViewPr varScale="1">
        <p:scale>
          <a:sx n="73" d="100"/>
          <a:sy n="73" d="100"/>
        </p:scale>
        <p:origin x="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5B42DA8-E240-4627-ABD8-3047F4A88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8DDEA5-A0DE-47B8-BBBD-160B4A021A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9FA22-D097-4A9E-91AA-9FA7EFC8B8FD}" type="datetimeFigureOut">
              <a:rPr lang="es-CL" smtClean="0"/>
              <a:t>30-07-2020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FCC6FE-04B1-4BDB-90A3-595329E5E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A9F496-517B-4E1F-9EE4-F444851993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F48A6-93EF-49C6-B30D-5387A49D2C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7091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FD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363085" y="1697945"/>
            <a:ext cx="3787775" cy="3498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Insertar ícono</a:t>
            </a:r>
          </a:p>
        </p:txBody>
      </p:sp>
      <p:sp>
        <p:nvSpPr>
          <p:cNvPr id="18" name="Marcador de contenido 17"/>
          <p:cNvSpPr>
            <a:spLocks noGrp="1"/>
          </p:cNvSpPr>
          <p:nvPr>
            <p:ph sz="quarter" idx="12" hasCustomPrompt="1"/>
          </p:nvPr>
        </p:nvSpPr>
        <p:spPr>
          <a:xfrm>
            <a:off x="8868229" y="5473247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rgbClr val="3F51B5"/>
                </a:solidFill>
              </a:defRPr>
            </a:lvl1pPr>
          </a:lstStyle>
          <a:p>
            <a:pPr lvl="0"/>
            <a:r>
              <a:rPr lang="es-ES_tradnl" dirty="0"/>
              <a:t>Nombre del docente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19" name="Marcador de contenido 17"/>
          <p:cNvSpPr>
            <a:spLocks noGrp="1"/>
          </p:cNvSpPr>
          <p:nvPr>
            <p:ph sz="quarter" idx="13" hasCustomPrompt="1"/>
          </p:nvPr>
        </p:nvSpPr>
        <p:spPr>
          <a:xfrm>
            <a:off x="8868229" y="5828094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rgbClr val="3F51B5"/>
                </a:solidFill>
              </a:defRPr>
            </a:lvl1pPr>
          </a:lstStyle>
          <a:p>
            <a:pPr lvl="0"/>
            <a:r>
              <a:rPr lang="es-ES_tradnl" dirty="0"/>
              <a:t>Curso: Sigla del curso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452257" y="1697945"/>
            <a:ext cx="6418943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F51B5"/>
                </a:solidFill>
              </a:defRPr>
            </a:lvl1pPr>
          </a:lstStyle>
          <a:p>
            <a:r>
              <a:rPr lang="es-ES_tradnl"/>
              <a:t>Nombre presentación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8674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261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1107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 rot="5400000"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214723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" userDrawn="1">
          <p15:clr>
            <a:srgbClr val="FBAE40"/>
          </p15:clr>
        </p15:guide>
        <p15:guide id="2" orient="horz" pos="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D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B29FC09-3C9C-45E3-847F-25B658E101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67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>
          <p15:clr>
            <a:srgbClr val="FBAE40"/>
          </p15:clr>
        </p15:guide>
        <p15:guide id="2" pos="4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7359C9-C388-4ACE-93D9-297B833F4C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713" y="32517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56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46629"/>
            <a:ext cx="10515600" cy="54405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679246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679246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3924115-06ED-467E-839A-1F4A97698A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600"/>
            <a:ext cx="10515600" cy="5730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8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B85A1E-9E73-407E-ADA6-397C17EA08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486" y="43661"/>
            <a:ext cx="10515600" cy="900112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95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7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5379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BF35274-CF18-41B6-AC9A-D857BE8EDD9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39962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1175656"/>
            <a:ext cx="6172200" cy="468539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41147BB-7F95-453D-AE0D-640A70320F7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41906"/>
            <a:ext cx="10515600" cy="900112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1673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5A2C-F144-6C4A-B422-11A7CBBB0B2C}" type="datetimeFigureOut">
              <a:rPr lang="es-ES_tradnl" smtClean="0"/>
              <a:t>30/07/2020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5379-58A1-F046-B3D5-5842250C94D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80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44C3118A-D9C3-4EAB-BFEB-4E8BD90C4A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7E724E-24E7-414C-BFB4-56D8B2FEC3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FE0ADD-68C3-4870-BC4B-71F77CFFCE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5382C352-CB41-4EF7-B741-02402863F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563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5B1459-94C1-4F5A-9F7D-83E67975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85A799-9153-474E-9A79-5385E7316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A8CCDDBF-D56C-44E4-87A3-5F7504C6406C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956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4CEA5-A42C-4C7A-9BFE-73C678F2E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E245CC-AA61-4E82-82DF-0FEB11AF9E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354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9C518-567B-4A80-B1DE-EA6B48A2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D8C96E-9B77-4BDA-922A-27B42D0796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71024946-FF37-4A85-B2FE-5715A36A951A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C1E8539-3B0B-4561-97D9-47541C7021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036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5C0BC-4919-4435-8860-88F603EC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08EDBD-0CD2-411E-9BBA-AEDD20789D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3F2C1A-B1B3-4B67-B411-5A2D94389D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3059F2-A151-4D6F-8DB6-8A4E7912B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40883A-0B61-41FE-9FC0-AB6A3913ECA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137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3B06E-BA0C-48CD-AD99-F00011F7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ED4777-BD1F-4C9D-96AF-EF7BDF91A14F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366F05-7D61-4114-B367-37DE9F5468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70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AA0B3-6E72-4826-82B7-F2557AB42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AF8843-A4DB-4B2F-8294-231A14F50370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308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C99C4C-DC6F-4AD0-AD10-31C3088FD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7A5933-587F-499F-9692-D74BAE63B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522ED8-225C-4DF4-B58A-3EEE91DBD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55C3B4-39ED-43CF-A582-39635F1FF0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2004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20476-CB11-4DA8-9998-BA88F7D6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24805AA-A68F-4799-AB47-5865CC04A6F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3508A9-DC5A-4661-B7A2-1EFF057A9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DAA5F7-958D-484E-8C54-6004CEB9F7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1826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17</cp:revision>
  <dcterms:created xsi:type="dcterms:W3CDTF">2020-07-27T20:08:39Z</dcterms:created>
  <dcterms:modified xsi:type="dcterms:W3CDTF">2020-07-30T20:49:30Z</dcterms:modified>
</cp:coreProperties>
</file>