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800"/>
    <a:srgbClr val="FF5821"/>
    <a:srgbClr val="3F51B5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74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5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29832" y="2067838"/>
            <a:ext cx="7246047" cy="17498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7607" y="41907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E6EF23-4F9E-442B-96E4-079E4C9238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C2F5FD-F90B-444B-9052-CE96713488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7607" y="29029"/>
            <a:ext cx="10515600" cy="928092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993BC07-64F8-4FA9-AF8D-FB9D2045AD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16149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8CB2B-8911-4622-8C5B-FA6126872C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5970" y="43768"/>
            <a:ext cx="10515600" cy="900112"/>
          </a:xfrm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41907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bg>
      <p:bgPr>
        <a:blipFill dpi="0" rotWithShape="1">
          <a:blip r:embed="rId2">
            <a:alphaModFix amt="9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911513E-B6E9-419E-B750-4AFB3EFCFA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834" y="38931"/>
            <a:ext cx="10515600" cy="901105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CFC4158-0CB0-4A3A-9BBA-6E73E3BA95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558" y="16149"/>
            <a:ext cx="10515600" cy="930133"/>
          </a:xfrm>
        </p:spPr>
        <p:txBody>
          <a:bodyPr anchor="ctr"/>
          <a:lstStyle>
            <a:lvl1pPr marL="0" indent="0">
              <a:buNone/>
              <a:defRPr lang="es-ES" sz="3200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11D87736-DF49-4E3D-BFD8-5FF81062E2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94AC4-EA68-45F3-895F-CD71F6CE90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6EEE8E-5557-4611-9513-D6487087F9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C3E136-5496-4883-9F8B-457EE5A1CD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553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3F815-382F-4D0F-9A14-674D5D70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5C9F0-6886-432B-A36C-0D1A0C93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3B6AF2D8-D08E-4C95-9E49-92D33C23B2C3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94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A92A4-6EF6-4CA5-95D8-AB833591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45C24F-D2E1-4ACC-AA50-7C9C3DA579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514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211E90B-C9D5-470E-9009-91383E50DE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97E3A16-26A1-4EFF-9C8E-402E938C3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FF7F21-800D-403A-886C-CD6F7CD12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vertical 4">
            <a:extLst>
              <a:ext uri="{FF2B5EF4-FFF2-40B4-BE49-F238E27FC236}">
                <a16:creationId xmlns:a16="http://schemas.microsoft.com/office/drawing/2014/main" id="{578718E9-AEA4-4F15-9BEB-BC3686B164B7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19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FE16-A22B-4C41-AAB5-B61A06C5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4E24AD-C0E3-497F-8E8C-D41B95093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63E803-F69F-40A8-98EA-528ABA6E30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5627E8-A228-4D16-AFFC-207037BFC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727987C-7E7F-4D9B-92E5-3C032AA2C7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551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EEADA-D5FD-4C82-A424-4769725C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ED7000-349C-45B4-9237-F97E79A076F3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6E44D2-B485-480E-A6D2-74CA683C2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74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0C2E8-3DA6-4C19-9033-BA4CAF36B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FD0266-E52C-4B13-A450-476B5EC7AD4C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111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3D50957-0104-4516-A559-AA83FF2483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643D518-E807-423C-9E36-6098052E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B598DA-4BD5-4890-83B4-5AFDAA414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416124-F831-4FD3-B2A2-C099588F8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358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8F823-81DE-4A39-9AC1-4BF590A2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3D7E59-E6CD-478F-AB06-1E599B3E70F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29981A-9294-4413-A68A-12FC9AD16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42015E-6432-4198-B176-BBC9C16189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1005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16</cp:revision>
  <dcterms:created xsi:type="dcterms:W3CDTF">2020-07-27T20:08:39Z</dcterms:created>
  <dcterms:modified xsi:type="dcterms:W3CDTF">2020-07-30T20:58:50Z</dcterms:modified>
</cp:coreProperties>
</file>