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3AB8"/>
    <a:srgbClr val="3F51B5"/>
    <a:srgbClr val="1F96F4"/>
    <a:srgbClr val="018376"/>
    <a:srgbClr val="4CAF50"/>
    <a:srgbClr val="FFD550"/>
    <a:srgbClr val="FF9800"/>
    <a:srgbClr val="FF5821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673A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29832" y="2067838"/>
            <a:ext cx="7246047" cy="17498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673A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CB670CE-07BA-42C7-9FD6-774AE4CDF8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0BEA91-AD6B-469E-A7A9-89F66EE6AC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54" y="29049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FC13896-DBB4-44CF-A53E-461425AFFD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8C6AB6-05D5-4BED-B18D-102A7FCB59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39039"/>
            <a:ext cx="10515600" cy="900113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96C53DC-F6F1-4406-96C2-4F416C1B00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15598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438A8EB-E145-446F-AF85-064EA05711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6317"/>
            <a:ext cx="10515600" cy="900112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D28D3FA6-3EA7-4F2C-AC6E-7F83EA558E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94097-808C-473F-91A9-0F6B878A43A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E00E59-2D9C-44B1-A2E7-950FBEC980F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E643B8-F730-4F21-862D-F6AD7B102A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21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37FFA-61A8-4D32-882A-564852E3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F328F-9A1E-47F5-B797-BAC03A4E8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42F85EFA-6437-45D7-8D19-0FCC86511B6F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04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874C6-EC51-41B9-80D5-ABC3AD40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256A6A-B11C-4245-8BA7-AB6370E1C6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0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82E3C-D8CA-47CF-9DC9-B06455CB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3874B2-8959-4D2F-B70D-17B0F4277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62ADF98F-C699-43F3-B969-A2FC5B44FD16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D27762-5FB2-4959-A799-5BB481291F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414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4F3EDB-82A6-4E79-AA06-D1DF8B3D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660530-7B9D-47B5-B4BF-D798B88FEE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E5AD05-B19D-44A3-A19C-BD37622FCA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2D0B35-0E48-4E9D-8843-EE777655B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0F1895-B248-4C6B-9ACF-6C419A3AB3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556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6BF1B-219D-42EF-84CA-8EEBED69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C7A7CE-F9FC-42C6-A732-468A2D8DB076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8CD173-34EF-46DB-963D-962B192F1E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34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7FD5D-FB6C-4935-9F72-513B7A3C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D22F6A-B5B3-4F4E-991E-317858750659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74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47BE0-DB92-40B9-B08B-D565427D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D031CC-CEDC-4F4C-9D79-F22E99652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60CB6B-B07D-406A-AC76-7E147B991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1DD3B5-F53A-4F09-AB1F-DDCEC6182E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38C71-39F2-430B-B4F5-02F88C3C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A954674-E773-4BAA-84B7-5DB49C50693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431A3-7781-4A22-A3EB-8C88360AA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CB7B07-12BF-47C4-BB86-8936A95CB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515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21</cp:revision>
  <dcterms:created xsi:type="dcterms:W3CDTF">2020-07-27T20:08:39Z</dcterms:created>
  <dcterms:modified xsi:type="dcterms:W3CDTF">2020-07-30T21:00:36Z</dcterms:modified>
</cp:coreProperties>
</file>