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821"/>
    <a:srgbClr val="3F51B5"/>
    <a:srgbClr val="F42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99"/>
    <p:restoredTop sz="94683"/>
  </p:normalViewPr>
  <p:slideViewPr>
    <p:cSldViewPr snapToGrid="0" snapToObjects="1" showGuides="1">
      <p:cViewPr varScale="1">
        <p:scale>
          <a:sx n="73" d="100"/>
          <a:sy n="73" d="100"/>
        </p:scale>
        <p:origin x="2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rgbClr val="FF58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266" y="6473226"/>
            <a:ext cx="2365248" cy="39928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143" y="128814"/>
            <a:ext cx="2459736" cy="1033272"/>
          </a:xfrm>
          <a:prstGeom prst="rect">
            <a:avLst/>
          </a:prstGeom>
        </p:spPr>
      </p:pic>
      <p:sp>
        <p:nvSpPr>
          <p:cNvPr id="10" name="Marcador de imagen 9"/>
          <p:cNvSpPr>
            <a:spLocks noGrp="1"/>
          </p:cNvSpPr>
          <p:nvPr>
            <p:ph type="pic" sz="quarter" idx="10" hasCustomPrompt="1"/>
          </p:nvPr>
        </p:nvSpPr>
        <p:spPr>
          <a:xfrm>
            <a:off x="363085" y="1697945"/>
            <a:ext cx="3787775" cy="34988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Insertar ícono</a:t>
            </a:r>
          </a:p>
        </p:txBody>
      </p:sp>
      <p:sp>
        <p:nvSpPr>
          <p:cNvPr id="18" name="Marcador de contenido 17"/>
          <p:cNvSpPr>
            <a:spLocks noGrp="1"/>
          </p:cNvSpPr>
          <p:nvPr>
            <p:ph sz="quarter" idx="12" hasCustomPrompt="1"/>
          </p:nvPr>
        </p:nvSpPr>
        <p:spPr>
          <a:xfrm>
            <a:off x="8868229" y="5473247"/>
            <a:ext cx="1683656" cy="346982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_tradnl" dirty="0"/>
              <a:t>Nombre del docente</a:t>
            </a:r>
          </a:p>
          <a:p>
            <a:pPr lvl="0"/>
            <a:endParaRPr lang="es-ES_tradnl" dirty="0"/>
          </a:p>
          <a:p>
            <a:pPr lvl="0"/>
            <a:endParaRPr lang="es-ES_tradnl" dirty="0"/>
          </a:p>
        </p:txBody>
      </p:sp>
      <p:sp>
        <p:nvSpPr>
          <p:cNvPr id="19" name="Marcador de contenido 17"/>
          <p:cNvSpPr>
            <a:spLocks noGrp="1"/>
          </p:cNvSpPr>
          <p:nvPr>
            <p:ph sz="quarter" idx="13" hasCustomPrompt="1"/>
          </p:nvPr>
        </p:nvSpPr>
        <p:spPr>
          <a:xfrm>
            <a:off x="8868229" y="5828094"/>
            <a:ext cx="1683656" cy="346982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s-ES_tradnl" dirty="0"/>
              <a:t>Curso: Sigla del curso</a:t>
            </a:r>
          </a:p>
          <a:p>
            <a:pPr lvl="0"/>
            <a:endParaRPr lang="es-ES_tradnl" dirty="0"/>
          </a:p>
          <a:p>
            <a:pPr lvl="0"/>
            <a:endParaRPr lang="es-ES_tradnl" dirty="0"/>
          </a:p>
        </p:txBody>
      </p:sp>
      <p:sp>
        <p:nvSpPr>
          <p:cNvPr id="9" name="Marcador de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4629832" y="2067838"/>
            <a:ext cx="7246047" cy="1749818"/>
          </a:xfrm>
        </p:spPr>
        <p:txBody>
          <a:bodyPr>
            <a:normAutofit/>
          </a:bodyPr>
          <a:lstStyle>
            <a:lvl1pPr>
              <a:defRPr sz="3600" b="1" baseline="0">
                <a:solidFill>
                  <a:schemeClr val="bg1"/>
                </a:solidFill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Nombre de la presentación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(en 2 líneas si es necesario)</a:t>
            </a:r>
          </a:p>
        </p:txBody>
      </p:sp>
    </p:spTree>
    <p:extLst>
      <p:ext uri="{BB962C8B-B14F-4D97-AF65-F5344CB8AC3E}">
        <p14:creationId xmlns:p14="http://schemas.microsoft.com/office/powerpoint/2010/main" val="2586746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93" userDrawn="1">
          <p15:clr>
            <a:srgbClr val="FBAE40"/>
          </p15:clr>
        </p15:guide>
        <p15:guide id="2" pos="261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20486" y="29028"/>
            <a:ext cx="10515600" cy="90110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Texto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01107"/>
            <a:ext cx="10515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10" name="Marcador de texto vertical 9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</p:spTree>
    <p:extLst>
      <p:ext uri="{BB962C8B-B14F-4D97-AF65-F5344CB8AC3E}">
        <p14:creationId xmlns:p14="http://schemas.microsoft.com/office/powerpoint/2010/main" val="214723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06" userDrawn="1">
          <p15:clr>
            <a:srgbClr val="FBAE40"/>
          </p15:clr>
        </p15:guide>
        <p15:guide id="2" orient="horz" pos="3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bg>
      <p:bgPr>
        <a:solidFill>
          <a:srgbClr val="FF58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143" y="128814"/>
            <a:ext cx="2459736" cy="1033272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5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C913B89-2F6B-46AA-B33D-83B475AEDE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266" y="6473226"/>
            <a:ext cx="2365248" cy="39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2678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93">
          <p15:clr>
            <a:srgbClr val="FBAE40"/>
          </p15:clr>
        </p15:guide>
        <p15:guide id="2" pos="48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10" name="Marcador de texto vertical 9"/>
          <p:cNvSpPr>
            <a:spLocks noGrp="1"/>
          </p:cNvSpPr>
          <p:nvPr>
            <p:ph type="body" orient="vert" sz="quarter" idx="13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1DF58BD-18D9-4F1D-80FC-E8C1BE0000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0713" y="29328"/>
            <a:ext cx="10515600" cy="901700"/>
          </a:xfrm>
        </p:spPr>
        <p:txBody>
          <a:bodyPr anchor="ctr">
            <a:noAutofit/>
          </a:bodyPr>
          <a:lstStyle>
            <a:lvl1pPr marL="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9144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13716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1828800" indent="0"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85656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46629"/>
            <a:ext cx="10515600" cy="544059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90688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679246"/>
            <a:ext cx="5157787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90688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679246"/>
            <a:ext cx="5183188" cy="36845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338D563-A9A2-49D5-920C-066D1ADF1D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31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17600"/>
            <a:ext cx="10515600" cy="57308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8" name="Marcador de texto vertical 9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99272F9-2A1C-4CF2-B28D-0E7E34D405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0713" y="25695"/>
            <a:ext cx="10515600" cy="900112"/>
          </a:xfrm>
        </p:spPr>
        <p:txBody>
          <a:bodyPr anchor="ctr">
            <a:noAutofit/>
          </a:bodyPr>
          <a:lstStyle>
            <a:lvl1pPr marL="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9144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13716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1828800" indent="0"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79500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 hasCustomPrompt="1"/>
          </p:nvPr>
        </p:nvSpPr>
        <p:spPr>
          <a:xfrm>
            <a:off x="620486" y="29028"/>
            <a:ext cx="10515600" cy="90110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Texto</a:t>
            </a:r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7" name="Marcador de texto vertical 9"/>
          <p:cNvSpPr>
            <a:spLocks noGrp="1"/>
          </p:cNvSpPr>
          <p:nvPr>
            <p:ph type="body" orient="vert" sz="quarter" idx="13" hasCustomPrompt="1"/>
          </p:nvPr>
        </p:nvSpPr>
        <p:spPr>
          <a:xfrm rot="10800000">
            <a:off x="-2" y="5384799"/>
            <a:ext cx="348343" cy="1342569"/>
          </a:xfrm>
        </p:spPr>
        <p:txBody>
          <a:bodyPr vert="eaVert">
            <a:noAutofit/>
          </a:bodyPr>
          <a:lstStyle>
            <a:lvl1pPr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 dirty="0"/>
              <a:t>Curso: </a:t>
            </a:r>
          </a:p>
        </p:txBody>
      </p:sp>
    </p:spTree>
    <p:extLst>
      <p:ext uri="{BB962C8B-B14F-4D97-AF65-F5344CB8AC3E}">
        <p14:creationId xmlns:p14="http://schemas.microsoft.com/office/powerpoint/2010/main" val="53793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75656"/>
            <a:ext cx="3932237" cy="881743"/>
          </a:xfrm>
        </p:spPr>
        <p:txBody>
          <a:bodyPr anchor="b"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52E1599A-21FC-4B7F-BC75-167CC6328D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712" y="30856"/>
            <a:ext cx="10515373" cy="901700"/>
          </a:xfrm>
        </p:spPr>
        <p:txBody>
          <a:bodyPr anchor="ctr">
            <a:noAutofit/>
          </a:bodyPr>
          <a:lstStyle>
            <a:lvl1pPr marL="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9144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13716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1828800" indent="0"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33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75656"/>
            <a:ext cx="3932237" cy="881743"/>
          </a:xfrm>
        </p:spPr>
        <p:txBody>
          <a:bodyPr anchor="b"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1175656"/>
            <a:ext cx="6172200" cy="468539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129"/>
          <a:stretch/>
        </p:blipFill>
        <p:spPr>
          <a:xfrm>
            <a:off x="11016343" y="29028"/>
            <a:ext cx="790919" cy="901105"/>
          </a:xfrm>
          <a:prstGeom prst="rect">
            <a:avLst/>
          </a:prstGeom>
        </p:spPr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3CBFEBC0-8E29-4A2F-8D37-1B83AA0EE4C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0486" y="38157"/>
            <a:ext cx="10515600" cy="900113"/>
          </a:xfrm>
        </p:spPr>
        <p:txBody>
          <a:bodyPr anchor="ctr">
            <a:noAutofit/>
          </a:bodyPr>
          <a:lstStyle>
            <a:lvl1pPr marL="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  <a:lvl3pPr marL="9144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3pPr>
            <a:lvl4pPr marL="1371600" indent="0">
              <a:buNone/>
              <a:defRPr lang="es-ES" sz="320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4pPr>
            <a:lvl5pPr marL="1828800" indent="0">
              <a:buNone/>
              <a:defRPr lang="es-CL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es-ES" dirty="0"/>
              <a:t>Texto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6732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C5A2C-F144-6C4A-B422-11A7CBBB0B2C}" type="datetimeFigureOut">
              <a:rPr lang="es-ES_tradnl" smtClean="0"/>
              <a:t>30/07/2020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35379-58A1-F046-B3D5-5842250C94D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3802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30D545B4-E50D-4E21-B191-4FD18E8D82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5CC67A-29FF-4075-B08F-92090D52113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108D099-6547-45AD-B2AF-7005A2B2D67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AA524A6-65DC-4F02-A571-4EF09FB43D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6597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231231-9739-442F-BF55-1F496A522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F47C64-4E42-4E06-A632-D12736C79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vertical 3">
            <a:extLst>
              <a:ext uri="{FF2B5EF4-FFF2-40B4-BE49-F238E27FC236}">
                <a16:creationId xmlns:a16="http://schemas.microsoft.com/office/drawing/2014/main" id="{BED43AEF-39F9-43A7-B527-2A487116E342}"/>
              </a:ext>
            </a:extLst>
          </p:cNvPr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3281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13FE32-AD47-4902-8861-DF6D9ADD9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77C123-8CC7-47FC-AA32-F54D89AF41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9676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B8AF60-1FFB-4128-AC5B-1A9FDD893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B7BE2A-4AD1-4BE1-AF0A-AD114BB339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vertical 3">
            <a:extLst>
              <a:ext uri="{FF2B5EF4-FFF2-40B4-BE49-F238E27FC236}">
                <a16:creationId xmlns:a16="http://schemas.microsoft.com/office/drawing/2014/main" id="{2A8E6FF0-4E1C-414A-975D-C41583734FC5}"/>
              </a:ext>
            </a:extLst>
          </p:cNvPr>
          <p:cNvSpPr>
            <a:spLocks noGrp="1"/>
          </p:cNvSpPr>
          <p:nvPr>
            <p:ph type="body" orient="vert" sz="quarter" idx="1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5171369-0570-4DC8-B0CF-79DDB2EFABC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3123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64D515-C54B-4568-A903-46004E3E0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404DC7-C151-43D6-9DFC-397B33F495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5F4A765-5971-48FD-8AAE-FD83D7FAA3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DF6B32A-941A-4BCD-A070-D286E9DE18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3F85937-227F-4BBB-BA6D-4208E6889F9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3997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E22DA2-4C11-41FE-A0C0-B4D6DC031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14FFE81-858A-40A2-8FBB-44A4CE181928}"/>
              </a:ext>
            </a:extLst>
          </p:cNvPr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CD84C41-F975-40EB-98F9-A9240F04AE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8231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F169FD-FF99-4992-8AA4-488951CF1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30CF780-D71E-44F8-A0B2-6702621AEFA7}"/>
              </a:ext>
            </a:extLst>
          </p:cNvPr>
          <p:cNvSpPr>
            <a:spLocks noGrp="1"/>
          </p:cNvSpPr>
          <p:nvPr>
            <p:ph type="body" orient="vert" sz="quarter" idx="13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5017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23AAEB-98DA-4D60-ACFD-7D5FCDE39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727992-A227-496F-B894-058BCCF5A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DE660E-B995-431F-8642-0505F0C1B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532BFB8-31B3-4BE6-829D-7292CD49AC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8630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BBC7AA-621A-4CB0-BFF5-D0EF5353C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1EB926-CE96-4FBC-B181-E56B723B35F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4CB0A89-652E-45E3-8277-0DA1ABAE56A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1F44C69-583D-432A-ABEF-92673E1A92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60709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0</Words>
  <Application>Microsoft Office PowerPoint</Application>
  <PresentationFormat>Panorámica</PresentationFormat>
  <Paragraphs>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Natalia Díaz</cp:lastModifiedBy>
  <cp:revision>12</cp:revision>
  <dcterms:created xsi:type="dcterms:W3CDTF">2020-07-27T20:08:39Z</dcterms:created>
  <dcterms:modified xsi:type="dcterms:W3CDTF">2020-07-30T21:01:02Z</dcterms:modified>
</cp:coreProperties>
</file>