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7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42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42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AA36D8-D8CD-49AC-B898-C8FA24EC75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459EDB-F6AD-4D03-9915-85363C721E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486" y="28612"/>
            <a:ext cx="10515827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293C219-83A4-4964-97F1-E4E4B97124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FE2273-7895-40CC-800E-B6315F57F6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29028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2A32D44-CBBA-42D0-A5F0-5225E79E11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3855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37E180B-65B9-4389-BD63-4CEC3E2FCD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9027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FD49F889-12EA-4CF9-96A8-1ED2BADCB3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F5E1-98D5-47C8-8FF3-AF747B80B2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A36F30-35BA-4B65-B7E4-C109CA1B63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8FD8BE-35BC-4FF4-BAEB-E21AFDE165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80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E7C64-1E9E-49D5-9137-C4C76304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5B1822-0859-4990-AED1-8EE1C796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6C878B94-6111-423F-8E13-0802BEE36F6A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24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DF864-C5E2-4205-93E6-06050E3A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F086D6-108A-4289-A21F-ACD69EB2F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6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79FD9-C2F3-48F8-90D9-971B1853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F227DF-DEC3-4EE5-8DD1-A78FCDBFD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AE065541-9E8F-4713-BB12-7786A87A062C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6140BF-B276-4AC3-90EB-0980BC4B7F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09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C2449-636A-440E-8D9B-6DC43604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E61970-9523-4AF6-9549-DC4C04AFB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CC8C91-2329-4ADA-BDB2-A6D628234A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59C9AA-B9F1-48DB-9597-13F21A1CD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8D75B7-3DDC-45EE-BFFC-0C4C1B1BD0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3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FF301-9664-4945-A590-8E446913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0BE2E9-4FE0-4B69-BCA1-991C9CE40F16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32F995-6F64-4391-BB3A-15151A41A0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01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08017-FF5B-4572-A2D6-8058BBAD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677871-BF48-40C8-82C3-DE418E49BA34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12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90357-76CF-4588-9BE1-1A40A0F3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F8AB7-EA73-41DD-A20F-AB6A434BE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C3DED3-767C-430F-B2BC-899AD17ED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FBB34F-7AEC-4E49-9593-B2186711A0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31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FCE48-762D-410C-B672-A88551BA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F7762C-57D2-4AB9-B7E9-0BE65C36671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96B9A2-7973-48B2-8DCB-787D1E3C2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AB73B9-4CF2-402E-AD3D-7B9803FEE4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330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9</cp:revision>
  <dcterms:created xsi:type="dcterms:W3CDTF">2020-07-27T20:08:39Z</dcterms:created>
  <dcterms:modified xsi:type="dcterms:W3CDTF">2020-07-30T21:02:06Z</dcterms:modified>
</cp:coreProperties>
</file>