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2CB8"/>
    <a:srgbClr val="673AB8"/>
    <a:srgbClr val="3F51B5"/>
    <a:srgbClr val="1F96F4"/>
    <a:srgbClr val="018376"/>
    <a:srgbClr val="4CAF50"/>
    <a:srgbClr val="FFD550"/>
    <a:srgbClr val="FF9800"/>
    <a:srgbClr val="FF5821"/>
    <a:srgbClr val="F42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99"/>
    <p:restoredTop sz="94683"/>
  </p:normalViewPr>
  <p:slideViewPr>
    <p:cSldViewPr snapToGrid="0" snapToObjects="1" showGuides="1">
      <p:cViewPr varScale="1">
        <p:scale>
          <a:sx n="73" d="100"/>
          <a:sy n="73" d="100"/>
        </p:scale>
        <p:origin x="2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C42C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266" y="6473226"/>
            <a:ext cx="2365248" cy="39928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143" y="128814"/>
            <a:ext cx="2459736" cy="1033272"/>
          </a:xfrm>
          <a:prstGeom prst="rect">
            <a:avLst/>
          </a:prstGeom>
        </p:spPr>
      </p:pic>
      <p:sp>
        <p:nvSpPr>
          <p:cNvPr id="10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363085" y="1697945"/>
            <a:ext cx="3787775" cy="34988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Insertar ícono</a:t>
            </a:r>
          </a:p>
        </p:txBody>
      </p:sp>
      <p:sp>
        <p:nvSpPr>
          <p:cNvPr id="18" name="Marcador de contenido 17"/>
          <p:cNvSpPr>
            <a:spLocks noGrp="1"/>
          </p:cNvSpPr>
          <p:nvPr>
            <p:ph sz="quarter" idx="12" hasCustomPrompt="1"/>
          </p:nvPr>
        </p:nvSpPr>
        <p:spPr>
          <a:xfrm>
            <a:off x="8868229" y="5473247"/>
            <a:ext cx="1683656" cy="346982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_tradnl" dirty="0"/>
              <a:t>Nombre del docente</a:t>
            </a:r>
          </a:p>
          <a:p>
            <a:pPr lvl="0"/>
            <a:endParaRPr lang="es-ES_tradnl" dirty="0"/>
          </a:p>
          <a:p>
            <a:pPr lvl="0"/>
            <a:endParaRPr lang="es-ES_tradnl" dirty="0"/>
          </a:p>
        </p:txBody>
      </p:sp>
      <p:sp>
        <p:nvSpPr>
          <p:cNvPr id="19" name="Marcador de contenido 17"/>
          <p:cNvSpPr>
            <a:spLocks noGrp="1"/>
          </p:cNvSpPr>
          <p:nvPr>
            <p:ph sz="quarter" idx="13" hasCustomPrompt="1"/>
          </p:nvPr>
        </p:nvSpPr>
        <p:spPr>
          <a:xfrm>
            <a:off x="8868229" y="5828094"/>
            <a:ext cx="1683656" cy="346982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_tradnl" dirty="0"/>
              <a:t>Curso: Sigla del curso</a:t>
            </a:r>
          </a:p>
          <a:p>
            <a:pPr lvl="0"/>
            <a:endParaRPr lang="es-ES_tradnl" dirty="0"/>
          </a:p>
          <a:p>
            <a:pPr lvl="0"/>
            <a:endParaRPr lang="es-ES_tradnl" dirty="0"/>
          </a:p>
        </p:txBody>
      </p:sp>
      <p:sp>
        <p:nvSpPr>
          <p:cNvPr id="9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4629832" y="2067838"/>
            <a:ext cx="7246047" cy="1749818"/>
          </a:xfrm>
        </p:spPr>
        <p:txBody>
          <a:bodyPr>
            <a:normAutofit/>
          </a:bodyPr>
          <a:lstStyle>
            <a:lvl1pPr>
              <a:defRPr sz="3600" b="1" baseline="0">
                <a:solidFill>
                  <a:schemeClr val="bg1"/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Nombre de la presentación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(en 2 líneas si es necesario)</a:t>
            </a:r>
          </a:p>
        </p:txBody>
      </p:sp>
    </p:spTree>
    <p:extLst>
      <p:ext uri="{BB962C8B-B14F-4D97-AF65-F5344CB8AC3E}">
        <p14:creationId xmlns:p14="http://schemas.microsoft.com/office/powerpoint/2010/main" val="2586746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93" userDrawn="1">
          <p15:clr>
            <a:srgbClr val="FBAE40"/>
          </p15:clr>
        </p15:guide>
        <p15:guide id="2" pos="261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20486" y="29028"/>
            <a:ext cx="10515600" cy="90110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Texto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01107"/>
            <a:ext cx="10515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10" name="Marcador de texto vertical 9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</p:spTree>
    <p:extLst>
      <p:ext uri="{BB962C8B-B14F-4D97-AF65-F5344CB8AC3E}">
        <p14:creationId xmlns:p14="http://schemas.microsoft.com/office/powerpoint/2010/main" val="214723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06" userDrawn="1">
          <p15:clr>
            <a:srgbClr val="FBAE40"/>
          </p15:clr>
        </p15:guide>
        <p15:guide id="2" orient="horz" pos="3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rgbClr val="C42C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143" y="128814"/>
            <a:ext cx="2459736" cy="1033272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5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2899C7F-4290-4A95-BF88-9131821F3C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266" y="6473226"/>
            <a:ext cx="2365248" cy="39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267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93">
          <p15:clr>
            <a:srgbClr val="FBAE40"/>
          </p15:clr>
        </p15:guide>
        <p15:guide id="2" pos="48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3270"/>
            <a:ext cx="790919" cy="901105"/>
          </a:xfrm>
          <a:prstGeom prst="rect">
            <a:avLst/>
          </a:prstGeom>
        </p:spPr>
      </p:pic>
      <p:sp>
        <p:nvSpPr>
          <p:cNvPr id="10" name="Marcador de texto vertical 9"/>
          <p:cNvSpPr>
            <a:spLocks noGrp="1"/>
          </p:cNvSpPr>
          <p:nvPr>
            <p:ph type="body" orient="vert" sz="quarter" idx="13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8E3DDD36-1587-4290-9BB6-B998895B3C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0486" y="32338"/>
            <a:ext cx="10515600" cy="901700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85656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46629"/>
            <a:ext cx="10515600" cy="54405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90688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679246"/>
            <a:ext cx="5157787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90688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679246"/>
            <a:ext cx="5183188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C0D9F32-2879-4930-A640-9A9337B60E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3270"/>
            <a:ext cx="790919" cy="90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31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17600"/>
            <a:ext cx="10515600" cy="5730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8" name="Marcador de texto vertical 9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BB2139-182F-4C47-8E56-5E1FB98830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0713" y="30020"/>
            <a:ext cx="10515600" cy="900113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7950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 hasCustomPrompt="1"/>
          </p:nvPr>
        </p:nvSpPr>
        <p:spPr>
          <a:xfrm>
            <a:off x="620486" y="29028"/>
            <a:ext cx="10515600" cy="90110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Texto</a:t>
            </a:r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7" name="Marcador de texto vertical 9"/>
          <p:cNvSpPr>
            <a:spLocks noGrp="1"/>
          </p:cNvSpPr>
          <p:nvPr>
            <p:ph type="body" orient="vert" sz="quarter" idx="13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</p:spTree>
    <p:extLst>
      <p:ext uri="{BB962C8B-B14F-4D97-AF65-F5344CB8AC3E}">
        <p14:creationId xmlns:p14="http://schemas.microsoft.com/office/powerpoint/2010/main" val="5379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75656"/>
            <a:ext cx="3932237" cy="881743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347321AA-7737-4EB9-8B5A-2F05F648037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713" y="25954"/>
            <a:ext cx="10515600" cy="900112"/>
          </a:xfr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33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75656"/>
            <a:ext cx="3932237" cy="881743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1175656"/>
            <a:ext cx="6172200" cy="468539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72C9F177-C29B-461C-8577-4EA4557A0BA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8435" y="29029"/>
            <a:ext cx="10543409" cy="901700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6732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C5A2C-F144-6C4A-B422-11A7CBBB0B2C}" type="datetimeFigureOut">
              <a:rPr lang="es-ES_tradnl" smtClean="0"/>
              <a:t>30/07/2020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35379-58A1-F046-B3D5-5842250C94D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802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2101B182-FB2B-473D-9A75-61D464ADF13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B3CFD4-D56C-4382-94D2-EB5E1BD5451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ABB306-D4D3-4BF2-A83D-94C29E92049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BA04AB9-B402-4A8D-AB5A-36EE58ED15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53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24B294-7B43-466E-85B0-79EE6B1B0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232E7F-9E0D-42E8-9C3E-7F06E7C77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vertical 3">
            <a:extLst>
              <a:ext uri="{FF2B5EF4-FFF2-40B4-BE49-F238E27FC236}">
                <a16:creationId xmlns:a16="http://schemas.microsoft.com/office/drawing/2014/main" id="{E97B2F12-88AE-463D-B541-C1F3E1D09B52}"/>
              </a:ext>
            </a:extLst>
          </p:cNvPr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655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BE727-25C1-4172-98F5-809D8EF06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561131-2846-446F-BF49-69CA68F514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8587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8452C-17AD-43F9-AFD8-6C694338B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34712D-1255-4CFC-8F2A-923FE822C1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vertical 3">
            <a:extLst>
              <a:ext uri="{FF2B5EF4-FFF2-40B4-BE49-F238E27FC236}">
                <a16:creationId xmlns:a16="http://schemas.microsoft.com/office/drawing/2014/main" id="{DE574DBE-9F54-47D9-97B7-012D6DE07D29}"/>
              </a:ext>
            </a:extLst>
          </p:cNvPr>
          <p:cNvSpPr>
            <a:spLocks noGrp="1"/>
          </p:cNvSpPr>
          <p:nvPr>
            <p:ph type="body" orient="vert" sz="quarter" idx="1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02C8B3E-F75C-427B-B765-40B8F49F16D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4261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EF7117-C2E4-4133-BF31-752EDA36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F8AADD-BD1E-4E80-ACA4-811D3EBB18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81B37EF-9D84-4E94-A4A0-E03EAB2A9FC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045A520-0CA5-4AA6-BC37-BB60BADA7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10E7DD0-CE38-4DD0-A329-F14C0896705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7460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3C2101-0D0A-438D-9243-9336A9A04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B3FE81D-1C06-4ECA-83C3-84736CDB4BC7}"/>
              </a:ext>
            </a:extLst>
          </p:cNvPr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21B71D-F1EC-4CF2-B357-EDA5D822B0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5660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26C33-865E-43D2-AB2F-A1C84F960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CB7344-8C1B-4985-B409-7BF30595F377}"/>
              </a:ext>
            </a:extLst>
          </p:cNvPr>
          <p:cNvSpPr>
            <a:spLocks noGrp="1"/>
          </p:cNvSpPr>
          <p:nvPr>
            <p:ph type="body" orient="vert" sz="quarter" idx="13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247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C61DFE-1F10-4CF3-A797-36841141B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A01974-88D2-4DC0-BEE0-CD0936ABE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0711DA-FF20-4FD2-82DB-46456D46FB1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D8F815E-AE7D-4E2A-99B4-FB1E120070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804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473F1B-3D3A-4734-8B80-014E141C9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1935439-2366-4644-9B45-2876C1E787C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FF3D88A-9F07-4B7C-92A3-11CA93108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FEA38D6-966F-40EB-B9CB-ED651273EE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5203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0</Words>
  <Application>Microsoft Office PowerPoint</Application>
  <PresentationFormat>Panorámica</PresentationFormat>
  <Paragraphs>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Natalia Díaz</cp:lastModifiedBy>
  <cp:revision>23</cp:revision>
  <dcterms:created xsi:type="dcterms:W3CDTF">2020-07-27T20:08:39Z</dcterms:created>
  <dcterms:modified xsi:type="dcterms:W3CDTF">2020-07-30T21:03:39Z</dcterms:modified>
</cp:coreProperties>
</file>