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69" r:id="rId2"/>
  </p:sldIdLst>
  <p:sldSz cx="10158413" cy="2555875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5" userDrawn="1">
          <p15:clr>
            <a:srgbClr val="A4A3A4"/>
          </p15:clr>
        </p15:guide>
        <p15:guide id="2" pos="1612" userDrawn="1">
          <p15:clr>
            <a:srgbClr val="A4A3A4"/>
          </p15:clr>
        </p15:guide>
        <p15:guide id="3" orient="horz" pos="1508" userDrawn="1">
          <p15:clr>
            <a:srgbClr val="A4A3A4"/>
          </p15:clr>
        </p15:guide>
        <p15:guide id="4" pos="1794" userDrawn="1">
          <p15:clr>
            <a:srgbClr val="A4A3A4"/>
          </p15:clr>
        </p15:guide>
        <p15:guide id="5" pos="5490" userDrawn="1">
          <p15:clr>
            <a:srgbClr val="A4A3A4"/>
          </p15:clr>
        </p15:guide>
        <p15:guide id="6" orient="horz" pos="100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C300B8"/>
    <a:srgbClr val="3F51B5"/>
    <a:srgbClr val="2196F3"/>
    <a:srgbClr val="018276"/>
    <a:srgbClr val="4CAF50"/>
    <a:srgbClr val="FFD450"/>
    <a:srgbClr val="FF980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0"/>
    <p:restoredTop sz="94706"/>
  </p:normalViewPr>
  <p:slideViewPr>
    <p:cSldViewPr snapToGrid="0" snapToObjects="1" showGuides="1">
      <p:cViewPr varScale="1">
        <p:scale>
          <a:sx n="108" d="100"/>
          <a:sy n="108" d="100"/>
        </p:scale>
        <p:origin x="114" y="690"/>
      </p:cViewPr>
      <p:guideLst>
        <p:guide orient="horz" pos="805"/>
        <p:guide pos="1612"/>
        <p:guide orient="horz" pos="1508"/>
        <p:guide pos="1794"/>
        <p:guide pos="5490"/>
        <p:guide orient="horz" pos="100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F8BC225-5C4E-450E-80C3-46F89AC9B8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3EBF4-97F6-46B8-9883-8BE51EFB4700}" type="datetimeFigureOut">
              <a:rPr lang="es-CL" smtClean="0"/>
              <a:t>21-07-2020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16331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9175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26577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257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1589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6703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801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6547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7DFC1CBE-629A-466E-B504-E5C740EA3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79" y="0"/>
            <a:ext cx="1304543" cy="6156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0CC21C6-DCA0-4135-9D88-D2CAB52AD0F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715" y="1"/>
            <a:ext cx="347638" cy="2555875"/>
          </a:xfrm>
          <a:prstGeom prst="rect">
            <a:avLst/>
          </a:prstGeom>
        </p:spPr>
      </p:pic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3B66A406-7B89-4E4E-B18C-7D82B771328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46389" y="780054"/>
            <a:ext cx="5611812" cy="500062"/>
          </a:xfrm>
        </p:spPr>
        <p:txBody>
          <a:bodyPr/>
          <a:lstStyle>
            <a:lvl1pPr marL="0" indent="0" algn="l" defTabSz="610180" rtl="0" eaLnBrk="1" latinLnBrk="0" hangingPunct="1">
              <a:buNone/>
              <a:defRPr lang="es-ES" sz="3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id="{73586C68-9B04-4DC1-9A38-B712636169F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69525" y="2136411"/>
            <a:ext cx="1304543" cy="276776"/>
          </a:xfrm>
        </p:spPr>
        <p:txBody>
          <a:bodyPr/>
          <a:lstStyle>
            <a:lvl1pPr marL="0" indent="0" algn="ctr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120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120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28" name="Marcador de posición de imagen 27">
            <a:extLst>
              <a:ext uri="{FF2B5EF4-FFF2-40B4-BE49-F238E27FC236}">
                <a16:creationId xmlns:a16="http://schemas.microsoft.com/office/drawing/2014/main" id="{017C8A24-CD5A-4380-AF10-B1AD30CC2B1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" y="2182"/>
            <a:ext cx="2579697" cy="255587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0FE362-0D44-43C5-B9BF-150664256F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846389" y="1303452"/>
            <a:ext cx="5611812" cy="404813"/>
          </a:xfrm>
        </p:spPr>
        <p:txBody>
          <a:bodyPr/>
          <a:lstStyle>
            <a:lvl1pPr marL="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7038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0770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511156" indent="0">
              <a:buNone/>
              <a:defRPr lang="es-ES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681543" indent="0">
              <a:buNone/>
              <a:defRPr lang="es-CL" sz="2399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0181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5" y="136077"/>
            <a:ext cx="8761631" cy="49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5" y="680387"/>
            <a:ext cx="8761631" cy="1621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6" y="2368922"/>
            <a:ext cx="3428463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8" y="2368922"/>
            <a:ext cx="2285644" cy="1360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4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0102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l" defTabSz="340770" rtl="0" eaLnBrk="1" latinLnBrk="0" hangingPunct="1">
        <a:lnSpc>
          <a:spcPct val="90000"/>
        </a:lnSpc>
        <a:spcBef>
          <a:spcPct val="0"/>
        </a:spcBef>
        <a:buNone/>
        <a:defRPr sz="1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192" indent="-85192" algn="l" defTabSz="340770" rtl="0" eaLnBrk="1" latinLnBrk="0" hangingPunct="1">
        <a:lnSpc>
          <a:spcPct val="90000"/>
        </a:lnSpc>
        <a:spcBef>
          <a:spcPts val="373"/>
        </a:spcBef>
        <a:buFont typeface="Arial" panose="020B0604020202020204" pitchFamily="34" charset="0"/>
        <a:buChar char="•"/>
        <a:defRPr sz="1043" kern="1200">
          <a:solidFill>
            <a:schemeClr val="tx1"/>
          </a:solidFill>
          <a:latin typeface="+mn-lt"/>
          <a:ea typeface="+mn-ea"/>
          <a:cs typeface="+mn-cs"/>
        </a:defRPr>
      </a:lvl1pPr>
      <a:lvl2pPr marL="2555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894" kern="1200">
          <a:solidFill>
            <a:schemeClr val="tx1"/>
          </a:solidFill>
          <a:latin typeface="+mn-lt"/>
          <a:ea typeface="+mn-ea"/>
          <a:cs typeface="+mn-cs"/>
        </a:defRPr>
      </a:lvl2pPr>
      <a:lvl3pPr marL="42596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745" kern="1200">
          <a:solidFill>
            <a:schemeClr val="tx1"/>
          </a:solidFill>
          <a:latin typeface="+mn-lt"/>
          <a:ea typeface="+mn-ea"/>
          <a:cs typeface="+mn-cs"/>
        </a:defRPr>
      </a:lvl3pPr>
      <a:lvl4pPr marL="59635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76673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93712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107505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277891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448278" indent="-85192" algn="l" defTabSz="340770" rtl="0" eaLnBrk="1" latinLnBrk="0" hangingPunct="1">
        <a:lnSpc>
          <a:spcPct val="90000"/>
        </a:lnSpc>
        <a:spcBef>
          <a:spcPts val="185"/>
        </a:spcBef>
        <a:buFont typeface="Arial" panose="020B0604020202020204" pitchFamily="34" charset="0"/>
        <a:buChar char="•"/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1pPr>
      <a:lvl2pPr marL="1703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2pPr>
      <a:lvl3pPr marL="340770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3pPr>
      <a:lvl4pPr marL="51115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4pPr>
      <a:lvl5pPr marL="68154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5pPr>
      <a:lvl6pPr marL="85192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6pPr>
      <a:lvl7pPr marL="1022313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7pPr>
      <a:lvl8pPr marL="1192699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8pPr>
      <a:lvl9pPr marL="1363086" algn="l" defTabSz="340770" rtl="0" eaLnBrk="1" latinLnBrk="0" hangingPunct="1">
        <a:defRPr sz="6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AC7FFD5-3088-4B7E-9138-174D2616B07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CA3312-090D-4385-BEB3-0F99BE2EEE9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CFA996F8-0FD9-426E-8C0B-27C81EDEFA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DBBAAEE-F704-4247-8FF9-B42A299744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08406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19</cp:revision>
  <dcterms:created xsi:type="dcterms:W3CDTF">2020-07-20T19:13:08Z</dcterms:created>
  <dcterms:modified xsi:type="dcterms:W3CDTF">2020-07-21T19:42:55Z</dcterms:modified>
</cp:coreProperties>
</file>