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70" r:id="rId2"/>
  </p:sldIdLst>
  <p:sldSz cx="10158413" cy="2555875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 userDrawn="1">
          <p15:clr>
            <a:srgbClr val="A4A3A4"/>
          </p15:clr>
        </p15:guide>
        <p15:guide id="2" pos="1612" userDrawn="1">
          <p15:clr>
            <a:srgbClr val="A4A3A4"/>
          </p15:clr>
        </p15:guide>
        <p15:guide id="3" orient="horz" pos="1508" userDrawn="1">
          <p15:clr>
            <a:srgbClr val="A4A3A4"/>
          </p15:clr>
        </p15:guide>
        <p15:guide id="4" pos="1794" userDrawn="1">
          <p15:clr>
            <a:srgbClr val="A4A3A4"/>
          </p15:clr>
        </p15:guide>
        <p15:guide id="5" pos="5490" userDrawn="1">
          <p15:clr>
            <a:srgbClr val="A4A3A4"/>
          </p15:clr>
        </p15:guide>
        <p15:guide id="6" orient="horz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C300B8"/>
    <a:srgbClr val="3F51B5"/>
    <a:srgbClr val="2196F3"/>
    <a:srgbClr val="018276"/>
    <a:srgbClr val="4CAF50"/>
    <a:srgbClr val="FFD450"/>
    <a:srgbClr val="FF980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108" d="100"/>
          <a:sy n="108" d="100"/>
        </p:scale>
        <p:origin x="114" y="690"/>
      </p:cViewPr>
      <p:guideLst>
        <p:guide orient="horz" pos="805"/>
        <p:guide pos="1612"/>
        <p:guide orient="horz" pos="1508"/>
        <p:guide pos="1794"/>
        <p:guide pos="5490"/>
        <p:guide orient="horz" pos="1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8BC225-5C4E-450E-80C3-46F89AC9B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EBF4-97F6-46B8-9883-8BE51EFB4700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3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65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5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89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0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801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5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18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5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5" y="680387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6" y="2368922"/>
            <a:ext cx="342846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8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01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340770" rtl="0" eaLnBrk="1" latinLnBrk="0" hangingPunct="1">
        <a:lnSpc>
          <a:spcPct val="90000"/>
        </a:lnSpc>
        <a:spcBef>
          <a:spcPct val="0"/>
        </a:spcBef>
        <a:buNone/>
        <a:defRPr sz="1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2" indent="-85192" algn="l" defTabSz="34077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555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6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5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3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2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0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89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2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7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5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4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2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1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699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0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749F3D5-11F8-4DE3-8287-6A5F516367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E2703F-908E-4423-BB60-D66BC01521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AE942975-C408-4C3C-B411-31C501AE35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8B5C29-3059-4487-B554-72F6FF0659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303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20</cp:revision>
  <dcterms:created xsi:type="dcterms:W3CDTF">2020-07-20T19:13:08Z</dcterms:created>
  <dcterms:modified xsi:type="dcterms:W3CDTF">2020-07-21T19:44:28Z</dcterms:modified>
</cp:coreProperties>
</file>