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270" r:id="rId2"/>
  </p:sldIdLst>
  <p:sldSz cx="10158413" cy="2555875"/>
  <p:notesSz cx="6858000" cy="9144000"/>
  <p:defaultTextStyle>
    <a:defPPr>
      <a:defRPr lang="es-ES_tradnl"/>
    </a:defPPr>
    <a:lvl1pPr marL="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1pPr>
    <a:lvl2pPr marL="305114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2pPr>
    <a:lvl3pPr marL="610227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3pPr>
    <a:lvl4pPr marL="915341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4pPr>
    <a:lvl5pPr marL="1220455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5pPr>
    <a:lvl6pPr marL="1525568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6pPr>
    <a:lvl7pPr marL="1830682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7pPr>
    <a:lvl8pPr marL="2135796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8pPr>
    <a:lvl9pPr marL="244091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5" userDrawn="1">
          <p15:clr>
            <a:srgbClr val="A4A3A4"/>
          </p15:clr>
        </p15:guide>
        <p15:guide id="2" pos="1612" userDrawn="1">
          <p15:clr>
            <a:srgbClr val="A4A3A4"/>
          </p15:clr>
        </p15:guide>
        <p15:guide id="3" orient="horz" pos="1508" userDrawn="1">
          <p15:clr>
            <a:srgbClr val="A4A3A4"/>
          </p15:clr>
        </p15:guide>
        <p15:guide id="4" pos="1794" userDrawn="1">
          <p15:clr>
            <a:srgbClr val="A4A3A4"/>
          </p15:clr>
        </p15:guide>
        <p15:guide id="5" pos="5490" userDrawn="1">
          <p15:clr>
            <a:srgbClr val="A4A3A4"/>
          </p15:clr>
        </p15:guide>
        <p15:guide id="6" orient="horz" pos="1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3AB7"/>
    <a:srgbClr val="C300B8"/>
    <a:srgbClr val="3F51B5"/>
    <a:srgbClr val="2196F3"/>
    <a:srgbClr val="018276"/>
    <a:srgbClr val="4CAF50"/>
    <a:srgbClr val="FFD450"/>
    <a:srgbClr val="FF9800"/>
    <a:srgbClr val="FF5821"/>
    <a:srgbClr val="F32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0"/>
    <p:restoredTop sz="94706"/>
  </p:normalViewPr>
  <p:slideViewPr>
    <p:cSldViewPr snapToGrid="0" snapToObjects="1" showGuides="1">
      <p:cViewPr varScale="1">
        <p:scale>
          <a:sx n="108" d="100"/>
          <a:sy n="108" d="100"/>
        </p:scale>
        <p:origin x="114" y="690"/>
      </p:cViewPr>
      <p:guideLst>
        <p:guide orient="horz" pos="805"/>
        <p:guide pos="1612"/>
        <p:guide orient="horz" pos="1508"/>
        <p:guide pos="1794"/>
        <p:guide pos="5490"/>
        <p:guide orient="horz" pos="1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B0DAFD-4510-42EE-AFAC-BE821BC8C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F8BC225-5C4E-450E-80C3-46F89AC9B8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3EBF4-97F6-46B8-9883-8BE51EFB4700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82E547-1B7C-4AFA-8439-1CF173642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1CDD58-E6B7-46B8-9D72-837F4A815C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F592E-31FF-4B7E-815C-31F748C220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1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328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bg>
      <p:bgPr>
        <a:solidFill>
          <a:srgbClr val="C3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6331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9175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bg>
      <p:bgPr>
        <a:solidFill>
          <a:srgbClr val="FF9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2657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257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bg>
      <p:bgPr>
        <a:solidFill>
          <a:srgbClr val="4CA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1589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bg>
      <p:bgPr>
        <a:solidFill>
          <a:srgbClr val="0182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703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bg>
      <p:bgPr>
        <a:solidFill>
          <a:srgbClr val="219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801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bg>
      <p:bgPr>
        <a:solidFill>
          <a:srgbClr val="3F51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654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bg>
      <p:bgPr>
        <a:solidFill>
          <a:srgbClr val="673A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181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5" y="136077"/>
            <a:ext cx="8761631" cy="49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5" y="680387"/>
            <a:ext cx="8761631" cy="162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2368922"/>
            <a:ext cx="228564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21/07/2020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6" y="2368922"/>
            <a:ext cx="342846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8" y="2368922"/>
            <a:ext cx="228564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010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l" defTabSz="340770" rtl="0" eaLnBrk="1" latinLnBrk="0" hangingPunct="1">
        <a:lnSpc>
          <a:spcPct val="90000"/>
        </a:lnSpc>
        <a:spcBef>
          <a:spcPct val="0"/>
        </a:spcBef>
        <a:buNone/>
        <a:defRPr sz="1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192" indent="-85192" algn="l" defTabSz="340770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043" kern="1200">
          <a:solidFill>
            <a:schemeClr val="tx1"/>
          </a:solidFill>
          <a:latin typeface="+mn-lt"/>
          <a:ea typeface="+mn-ea"/>
          <a:cs typeface="+mn-cs"/>
        </a:defRPr>
      </a:lvl1pPr>
      <a:lvl2pPr marL="255578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894" kern="1200">
          <a:solidFill>
            <a:schemeClr val="tx1"/>
          </a:solidFill>
          <a:latin typeface="+mn-lt"/>
          <a:ea typeface="+mn-ea"/>
          <a:cs typeface="+mn-cs"/>
        </a:defRPr>
      </a:lvl2pPr>
      <a:lvl3pPr marL="42596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745" kern="1200">
          <a:solidFill>
            <a:schemeClr val="tx1"/>
          </a:solidFill>
          <a:latin typeface="+mn-lt"/>
          <a:ea typeface="+mn-ea"/>
          <a:cs typeface="+mn-cs"/>
        </a:defRPr>
      </a:lvl3pPr>
      <a:lvl4pPr marL="59635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76673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93712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10750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27789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448278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1pPr>
      <a:lvl2pPr marL="17038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2pPr>
      <a:lvl3pPr marL="340770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3pPr>
      <a:lvl4pPr marL="51115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681543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85192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022313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192699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36308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E29FDA3-6A8D-4723-8070-51B76A2BB2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108160-C222-4891-87A6-4C14288C70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C3774622-E6ED-4B6B-BDA7-C9EBF26A438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E017290-8302-456B-8E30-30ECFAD3F5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1610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20</cp:revision>
  <dcterms:created xsi:type="dcterms:W3CDTF">2020-07-20T19:13:08Z</dcterms:created>
  <dcterms:modified xsi:type="dcterms:W3CDTF">2020-07-21T19:44:43Z</dcterms:modified>
</cp:coreProperties>
</file>