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3"/>
  </p:handoutMasterIdLst>
  <p:sldIdLst>
    <p:sldId id="270" r:id="rId2"/>
  </p:sldIdLst>
  <p:sldSz cx="10158413" cy="2555875"/>
  <p:notesSz cx="6858000" cy="9144000"/>
  <p:defaultTextStyle>
    <a:defPPr>
      <a:defRPr lang="es-ES_tradnl"/>
    </a:defPPr>
    <a:lvl1pPr marL="0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1pPr>
    <a:lvl2pPr marL="305114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2pPr>
    <a:lvl3pPr marL="610227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3pPr>
    <a:lvl4pPr marL="915341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4pPr>
    <a:lvl5pPr marL="1220455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5pPr>
    <a:lvl6pPr marL="1525568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6pPr>
    <a:lvl7pPr marL="1830682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7pPr>
    <a:lvl8pPr marL="2135796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8pPr>
    <a:lvl9pPr marL="2440910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5" userDrawn="1">
          <p15:clr>
            <a:srgbClr val="A4A3A4"/>
          </p15:clr>
        </p15:guide>
        <p15:guide id="2" pos="1612" userDrawn="1">
          <p15:clr>
            <a:srgbClr val="A4A3A4"/>
          </p15:clr>
        </p15:guide>
        <p15:guide id="3" orient="horz" pos="1508" userDrawn="1">
          <p15:clr>
            <a:srgbClr val="A4A3A4"/>
          </p15:clr>
        </p15:guide>
        <p15:guide id="4" pos="1794" userDrawn="1">
          <p15:clr>
            <a:srgbClr val="A4A3A4"/>
          </p15:clr>
        </p15:guide>
        <p15:guide id="5" pos="5490" userDrawn="1">
          <p15:clr>
            <a:srgbClr val="A4A3A4"/>
          </p15:clr>
        </p15:guide>
        <p15:guide id="6" orient="horz" pos="10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3AB7"/>
    <a:srgbClr val="C300B8"/>
    <a:srgbClr val="3F51B5"/>
    <a:srgbClr val="2196F3"/>
    <a:srgbClr val="018276"/>
    <a:srgbClr val="4CAF50"/>
    <a:srgbClr val="FFD450"/>
    <a:srgbClr val="FF9800"/>
    <a:srgbClr val="FF5821"/>
    <a:srgbClr val="F32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70"/>
    <p:restoredTop sz="94706"/>
  </p:normalViewPr>
  <p:slideViewPr>
    <p:cSldViewPr snapToGrid="0" snapToObjects="1" showGuides="1">
      <p:cViewPr varScale="1">
        <p:scale>
          <a:sx n="108" d="100"/>
          <a:sy n="108" d="100"/>
        </p:scale>
        <p:origin x="114" y="690"/>
      </p:cViewPr>
      <p:guideLst>
        <p:guide orient="horz" pos="805"/>
        <p:guide pos="1612"/>
        <p:guide orient="horz" pos="1508"/>
        <p:guide pos="1794"/>
        <p:guide pos="5490"/>
        <p:guide orient="horz" pos="100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6" d="100"/>
          <a:sy n="56" d="100"/>
        </p:scale>
        <p:origin x="285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8B0DAFD-4510-42EE-AFAC-BE821BC8CB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F8BC225-5C4E-450E-80C3-46F89AC9B8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3EBF4-97F6-46B8-9883-8BE51EFB4700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A82E547-1B7C-4AFA-8439-1CF1736423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1CDD58-E6B7-46B8-9D72-837F4A815CF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F592E-31FF-4B7E-815C-31F748C220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1112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rgbClr val="F328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apositiva de título">
    <p:bg>
      <p:bgPr>
        <a:solidFill>
          <a:srgbClr val="C3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63315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bg>
      <p:bgPr>
        <a:solidFill>
          <a:srgbClr val="FF58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9175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bg>
      <p:bgPr>
        <a:solidFill>
          <a:srgbClr val="FF9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2657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bg>
      <p:bgPr>
        <a:solidFill>
          <a:srgbClr val="FFD4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rgbClr val="673AB7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rgbClr val="673AB7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257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a de título">
    <p:bg>
      <p:bgPr>
        <a:solidFill>
          <a:srgbClr val="4CA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1589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a de título">
    <p:bg>
      <p:bgPr>
        <a:solidFill>
          <a:srgbClr val="0182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67036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a de título">
    <p:bg>
      <p:bgPr>
        <a:solidFill>
          <a:srgbClr val="2196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08012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a de título">
    <p:bg>
      <p:bgPr>
        <a:solidFill>
          <a:srgbClr val="3F51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1654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apositiva de título">
    <p:bg>
      <p:bgPr>
        <a:solidFill>
          <a:srgbClr val="673A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01819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395" y="136077"/>
            <a:ext cx="8761631" cy="494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395" y="680387"/>
            <a:ext cx="8761631" cy="1621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391" y="2368922"/>
            <a:ext cx="2285644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8620-E064-394C-A24B-C31397424B1B}" type="datetimeFigureOut">
              <a:rPr lang="es-ES_tradnl" smtClean="0"/>
              <a:t>21/07/2020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4976" y="2368922"/>
            <a:ext cx="3428463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378" y="2368922"/>
            <a:ext cx="2285644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4AF1E-F25E-FA4B-BF26-E694B375388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6010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xStyles>
    <p:titleStyle>
      <a:lvl1pPr algn="l" defTabSz="340770" rtl="0" eaLnBrk="1" latinLnBrk="0" hangingPunct="1">
        <a:lnSpc>
          <a:spcPct val="90000"/>
        </a:lnSpc>
        <a:spcBef>
          <a:spcPct val="0"/>
        </a:spcBef>
        <a:buNone/>
        <a:defRPr sz="1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192" indent="-85192" algn="l" defTabSz="340770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043" kern="1200">
          <a:solidFill>
            <a:schemeClr val="tx1"/>
          </a:solidFill>
          <a:latin typeface="+mn-lt"/>
          <a:ea typeface="+mn-ea"/>
          <a:cs typeface="+mn-cs"/>
        </a:defRPr>
      </a:lvl1pPr>
      <a:lvl2pPr marL="255578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894" kern="1200">
          <a:solidFill>
            <a:schemeClr val="tx1"/>
          </a:solidFill>
          <a:latin typeface="+mn-lt"/>
          <a:ea typeface="+mn-ea"/>
          <a:cs typeface="+mn-cs"/>
        </a:defRPr>
      </a:lvl2pPr>
      <a:lvl3pPr marL="425965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745" kern="1200">
          <a:solidFill>
            <a:schemeClr val="tx1"/>
          </a:solidFill>
          <a:latin typeface="+mn-lt"/>
          <a:ea typeface="+mn-ea"/>
          <a:cs typeface="+mn-cs"/>
        </a:defRPr>
      </a:lvl3pPr>
      <a:lvl4pPr marL="596351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4pPr>
      <a:lvl5pPr marL="766735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5pPr>
      <a:lvl6pPr marL="937121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6pPr>
      <a:lvl7pPr marL="1107505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7pPr>
      <a:lvl8pPr marL="1277891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8pPr>
      <a:lvl9pPr marL="1448278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1pPr>
      <a:lvl2pPr marL="170386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2pPr>
      <a:lvl3pPr marL="340770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3pPr>
      <a:lvl4pPr marL="511156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4pPr>
      <a:lvl5pPr marL="681543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5pPr>
      <a:lvl6pPr marL="851926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6pPr>
      <a:lvl7pPr marL="1022313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7pPr>
      <a:lvl8pPr marL="1192699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8pPr>
      <a:lvl9pPr marL="1363086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4515757-2C66-4BC0-8081-345C9346A1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D81E39-F4DB-42E2-A0EC-E59A155863F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posición de imagen 3">
            <a:extLst>
              <a:ext uri="{FF2B5EF4-FFF2-40B4-BE49-F238E27FC236}">
                <a16:creationId xmlns:a16="http://schemas.microsoft.com/office/drawing/2014/main" id="{B8618A00-7F83-4F12-84E4-AFBF425B3E2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44E70B5-3A95-47B3-892B-B177D4EC24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34139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Natalia Díaz</cp:lastModifiedBy>
  <cp:revision>20</cp:revision>
  <dcterms:created xsi:type="dcterms:W3CDTF">2020-07-20T19:13:08Z</dcterms:created>
  <dcterms:modified xsi:type="dcterms:W3CDTF">2020-07-21T19:45:33Z</dcterms:modified>
</cp:coreProperties>
</file>