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80" d="100"/>
          <a:sy n="80" d="100"/>
        </p:scale>
        <p:origin x="108" y="30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34A8730-C62A-4C65-894A-343A4C6CD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3D5162-9095-4AC8-9FAF-2DB0F9D348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D6AA628F-68FC-41BC-B436-D4A2206AA9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E9EE4A-E1E4-4707-BA49-14E1401B6D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0300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2020-07-21T19:46:59Z</dcterms:modified>
</cp:coreProperties>
</file>