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80" d="100"/>
          <a:sy n="80" d="100"/>
        </p:scale>
        <p:origin x="108" y="30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30F2EF9-4528-4F98-811C-8E3CE36799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141840-D3D2-4ACE-827D-C7B013914F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9537178C-A05E-49C7-B746-EBB150EAD27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6F8786-CED1-4DF9-8099-140756C5F0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8419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2020-07-21T19:47:13Z</dcterms:modified>
</cp:coreProperties>
</file>