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70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80" d="100"/>
          <a:sy n="80" d="100"/>
        </p:scale>
        <p:origin x="108" y="30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0376581-1FCE-40A4-8E4A-52023D1668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D0275-23CD-432E-A032-5225CBF892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B3F78976-79FA-447C-A874-C15E989026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50588D-728E-4D59-AA23-9021A7BB32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2274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20</cp:revision>
  <dcterms:created xsi:type="dcterms:W3CDTF">2020-07-20T19:13:08Z</dcterms:created>
  <dcterms:modified xsi:type="dcterms:W3CDTF">2020-07-21T19:47:35Z</dcterms:modified>
</cp:coreProperties>
</file>