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70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80" d="100"/>
          <a:sy n="80" d="100"/>
        </p:scale>
        <p:origin x="108" y="30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A7CFB13-7434-469A-A563-16C09975CB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BC2434-F605-4522-8264-C38679BBAA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2E1E256E-DDE3-4D2E-96B7-AD64E5A4D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26CDF8-4972-4380-85EE-754CD0952F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2216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21</cp:revision>
  <dcterms:created xsi:type="dcterms:W3CDTF">2020-07-20T19:13:08Z</dcterms:created>
  <dcterms:modified xsi:type="dcterms:W3CDTF">2020-07-21T19:48:00Z</dcterms:modified>
</cp:coreProperties>
</file>