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4191000" cy="2919413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3" userDrawn="1">
          <p15:clr>
            <a:srgbClr val="A4A3A4"/>
          </p15:clr>
        </p15:guide>
        <p15:guide id="2" pos="753" userDrawn="1">
          <p15:clr>
            <a:srgbClr val="A4A3A4"/>
          </p15:clr>
        </p15:guide>
        <p15:guide id="3" orient="horz" pos="897" userDrawn="1">
          <p15:clr>
            <a:srgbClr val="A4A3A4"/>
          </p15:clr>
        </p15:guide>
        <p15:guide id="4" pos="844" userDrawn="1">
          <p15:clr>
            <a:srgbClr val="A4A3A4"/>
          </p15:clr>
        </p15:guide>
        <p15:guide id="5" pos="24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3F51B5"/>
    <a:srgbClr val="C300B8"/>
    <a:srgbClr val="2196F3"/>
    <a:srgbClr val="018276"/>
    <a:srgbClr val="4CAF50"/>
    <a:srgbClr val="FF9800"/>
    <a:srgbClr val="FFD45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93" d="100"/>
          <a:sy n="93" d="100"/>
        </p:scale>
        <p:origin x="1416" y="84"/>
      </p:cViewPr>
      <p:guideLst>
        <p:guide orient="horz" pos="1033"/>
        <p:guide pos="753"/>
        <p:guide orient="horz" pos="897"/>
        <p:guide pos="844"/>
        <p:guide pos="2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75304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68115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21679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2332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13700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74024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89863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13453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5725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60265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131" y="155432"/>
            <a:ext cx="3614738" cy="564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131" y="777158"/>
            <a:ext cx="3614738" cy="1852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131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8269" y="2705864"/>
            <a:ext cx="1414463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59894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99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7" r:id="rId4"/>
    <p:sldLayoutId id="2147483689" r:id="rId5"/>
    <p:sldLayoutId id="2147483690" r:id="rId6"/>
    <p:sldLayoutId id="2147483691" r:id="rId7"/>
    <p:sldLayoutId id="2147483693" r:id="rId8"/>
    <p:sldLayoutId id="2147483694" r:id="rId9"/>
    <p:sldLayoutId id="2147483692" r:id="rId10"/>
  </p:sldLayoutIdLst>
  <p:txStyles>
    <p:titleStyle>
      <a:lvl1pPr algn="l" defTabSz="389260" rtl="0" eaLnBrk="1" latinLnBrk="0" hangingPunct="1">
        <a:lnSpc>
          <a:spcPct val="90000"/>
        </a:lnSpc>
        <a:spcBef>
          <a:spcPct val="0"/>
        </a:spcBef>
        <a:buNone/>
        <a:defRPr sz="18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315" indent="-97315" algn="l" defTabSz="389260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1pPr>
      <a:lvl2pPr marL="29194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2" kern="1200">
          <a:solidFill>
            <a:schemeClr val="tx1"/>
          </a:solidFill>
          <a:latin typeface="+mn-lt"/>
          <a:ea typeface="+mn-ea"/>
          <a:cs typeface="+mn-cs"/>
        </a:defRPr>
      </a:lvl2pPr>
      <a:lvl3pPr marL="48657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8120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87583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107046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26509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45972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65435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1pPr>
      <a:lvl2pPr marL="19463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2pPr>
      <a:lvl3pPr marL="38926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3pPr>
      <a:lvl4pPr marL="58389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77852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97315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16778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36241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55704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21F6138-98FA-4692-B076-504BC815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85D07F-7865-4FE4-96F2-723095B58C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4EBFE915-FE81-4C3C-85A7-0FADDD4CD41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53548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11</cp:revision>
  <dcterms:created xsi:type="dcterms:W3CDTF">2020-07-20T19:13:08Z</dcterms:created>
  <dcterms:modified xsi:type="dcterms:W3CDTF">2020-07-21T20:22:38Z</dcterms:modified>
</cp:coreProperties>
</file>