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</p:sldIdLst>
  <p:sldSz cx="4191000" cy="2919413"/>
  <p:notesSz cx="6858000" cy="9144000"/>
  <p:defaultTextStyle>
    <a:defPPr>
      <a:defRPr lang="es-ES_tradnl"/>
    </a:defPPr>
    <a:lvl1pPr marL="0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1pPr>
    <a:lvl2pPr marL="305114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2pPr>
    <a:lvl3pPr marL="610227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3pPr>
    <a:lvl4pPr marL="915341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4pPr>
    <a:lvl5pPr marL="1220455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5pPr>
    <a:lvl6pPr marL="1525568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6pPr>
    <a:lvl7pPr marL="1830682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7pPr>
    <a:lvl8pPr marL="2135796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8pPr>
    <a:lvl9pPr marL="2440910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3" userDrawn="1">
          <p15:clr>
            <a:srgbClr val="A4A3A4"/>
          </p15:clr>
        </p15:guide>
        <p15:guide id="2" pos="753" userDrawn="1">
          <p15:clr>
            <a:srgbClr val="A4A3A4"/>
          </p15:clr>
        </p15:guide>
        <p15:guide id="3" orient="horz" pos="897" userDrawn="1">
          <p15:clr>
            <a:srgbClr val="A4A3A4"/>
          </p15:clr>
        </p15:guide>
        <p15:guide id="4" pos="844" userDrawn="1">
          <p15:clr>
            <a:srgbClr val="A4A3A4"/>
          </p15:clr>
        </p15:guide>
        <p15:guide id="5" pos="245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3AB7"/>
    <a:srgbClr val="3F51B5"/>
    <a:srgbClr val="C300B8"/>
    <a:srgbClr val="2196F3"/>
    <a:srgbClr val="018276"/>
    <a:srgbClr val="4CAF50"/>
    <a:srgbClr val="FF9800"/>
    <a:srgbClr val="FFD450"/>
    <a:srgbClr val="FF5821"/>
    <a:srgbClr val="F32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70"/>
    <p:restoredTop sz="94706"/>
  </p:normalViewPr>
  <p:slideViewPr>
    <p:cSldViewPr snapToGrid="0" snapToObjects="1" showGuides="1">
      <p:cViewPr varScale="1">
        <p:scale>
          <a:sx n="93" d="100"/>
          <a:sy n="93" d="100"/>
        </p:scale>
        <p:origin x="1416" y="84"/>
      </p:cViewPr>
      <p:guideLst>
        <p:guide orient="horz" pos="1033"/>
        <p:guide pos="753"/>
        <p:guide orient="horz" pos="897"/>
        <p:guide pos="844"/>
        <p:guide pos="24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rgbClr val="F328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1753041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a de título">
    <p:bg>
      <p:bgPr>
        <a:solidFill>
          <a:srgbClr val="C3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368115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bg>
      <p:bgPr>
        <a:solidFill>
          <a:srgbClr val="FF58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3216791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bg>
      <p:bgPr>
        <a:solidFill>
          <a:srgbClr val="FF9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2233294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bg>
      <p:bgPr>
        <a:solidFill>
          <a:srgbClr val="FFD4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rgbClr val="673AB7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rgbClr val="673AB7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313700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de título">
    <p:bg>
      <p:bgPr>
        <a:solidFill>
          <a:srgbClr val="4CA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74024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a de título">
    <p:bg>
      <p:bgPr>
        <a:solidFill>
          <a:srgbClr val="0182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2898630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a de título">
    <p:bg>
      <p:bgPr>
        <a:solidFill>
          <a:srgbClr val="219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213453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apositiva de título">
    <p:bg>
      <p:bgPr>
        <a:solidFill>
          <a:srgbClr val="3F51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157258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apositiva de título">
    <p:bg>
      <p:bgPr>
        <a:solidFill>
          <a:srgbClr val="673A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260265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8131" y="155432"/>
            <a:ext cx="3614738" cy="564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131" y="777158"/>
            <a:ext cx="3614738" cy="1852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8131" y="2705864"/>
            <a:ext cx="942975" cy="15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8620-E064-394C-A24B-C31397424B1B}" type="datetimeFigureOut">
              <a:rPr lang="es-ES_tradnl" smtClean="0"/>
              <a:t>21/07/2020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88269" y="2705864"/>
            <a:ext cx="1414463" cy="15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59894" y="2705864"/>
            <a:ext cx="942975" cy="15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4AF1E-F25E-FA4B-BF26-E694B37538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8991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8" r:id="rId3"/>
    <p:sldLayoutId id="2147483687" r:id="rId4"/>
    <p:sldLayoutId id="2147483689" r:id="rId5"/>
    <p:sldLayoutId id="2147483690" r:id="rId6"/>
    <p:sldLayoutId id="2147483691" r:id="rId7"/>
    <p:sldLayoutId id="2147483693" r:id="rId8"/>
    <p:sldLayoutId id="2147483694" r:id="rId9"/>
    <p:sldLayoutId id="2147483692" r:id="rId10"/>
  </p:sldLayoutIdLst>
  <p:txStyles>
    <p:titleStyle>
      <a:lvl1pPr algn="l" defTabSz="389260" rtl="0" eaLnBrk="1" latinLnBrk="0" hangingPunct="1">
        <a:lnSpc>
          <a:spcPct val="90000"/>
        </a:lnSpc>
        <a:spcBef>
          <a:spcPct val="0"/>
        </a:spcBef>
        <a:buNone/>
        <a:defRPr sz="18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7315" indent="-97315" algn="l" defTabSz="389260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sz="1192" kern="1200">
          <a:solidFill>
            <a:schemeClr val="tx1"/>
          </a:solidFill>
          <a:latin typeface="+mn-lt"/>
          <a:ea typeface="+mn-ea"/>
          <a:cs typeface="+mn-cs"/>
        </a:defRPr>
      </a:lvl1pPr>
      <a:lvl2pPr marL="29194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1022" kern="1200">
          <a:solidFill>
            <a:schemeClr val="tx1"/>
          </a:solidFill>
          <a:latin typeface="+mn-lt"/>
          <a:ea typeface="+mn-ea"/>
          <a:cs typeface="+mn-cs"/>
        </a:defRPr>
      </a:lvl2pPr>
      <a:lvl3pPr marL="48657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851" kern="1200">
          <a:solidFill>
            <a:schemeClr val="tx1"/>
          </a:solidFill>
          <a:latin typeface="+mn-lt"/>
          <a:ea typeface="+mn-ea"/>
          <a:cs typeface="+mn-cs"/>
        </a:defRPr>
      </a:lvl3pPr>
      <a:lvl4pPr marL="68120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4pPr>
      <a:lvl5pPr marL="87583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5pPr>
      <a:lvl6pPr marL="107046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6pPr>
      <a:lvl7pPr marL="126509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7pPr>
      <a:lvl8pPr marL="145972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8pPr>
      <a:lvl9pPr marL="165435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1pPr>
      <a:lvl2pPr marL="19463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2pPr>
      <a:lvl3pPr marL="38926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3pPr>
      <a:lvl4pPr marL="58389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4pPr>
      <a:lvl5pPr marL="77852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5pPr>
      <a:lvl6pPr marL="97315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6pPr>
      <a:lvl7pPr marL="116778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7pPr>
      <a:lvl8pPr marL="136241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8pPr>
      <a:lvl9pPr marL="155704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104F9623-D441-439A-AD0F-72286ED916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484094-0FAA-4DAF-9424-0A756CF8B2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posición de imagen 3">
            <a:extLst>
              <a:ext uri="{FF2B5EF4-FFF2-40B4-BE49-F238E27FC236}">
                <a16:creationId xmlns:a16="http://schemas.microsoft.com/office/drawing/2014/main" id="{4FF40E8E-F0A1-4BD5-91A8-D3DE7727E99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5159644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Natalia Díaz</cp:lastModifiedBy>
  <cp:revision>11</cp:revision>
  <dcterms:created xsi:type="dcterms:W3CDTF">2020-07-20T19:13:08Z</dcterms:created>
  <dcterms:modified xsi:type="dcterms:W3CDTF">2020-07-21T20:22:53Z</dcterms:modified>
</cp:coreProperties>
</file>