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1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C2A"/>
    <a:srgbClr val="C42CB8"/>
    <a:srgbClr val="673AB7"/>
    <a:srgbClr val="3F51B5"/>
    <a:srgbClr val="2196F3"/>
    <a:srgbClr val="018276"/>
    <a:srgbClr val="FFD450"/>
    <a:srgbClr val="4CAF50"/>
    <a:srgbClr val="FF9800"/>
    <a:srgbClr val="FF5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/>
    <p:restoredTop sz="94674"/>
  </p:normalViewPr>
  <p:slideViewPr>
    <p:cSldViewPr snapToGrid="0" snapToObjects="1" showGuides="1">
      <p:cViewPr varScale="1">
        <p:scale>
          <a:sx n="116" d="100"/>
          <a:sy n="116" d="100"/>
        </p:scale>
        <p:origin x="200" y="1632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C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10907C-E19A-A640-978C-9EAAE85825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Nombre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A31DCD-2940-8149-AD97-33D34F2F82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/>
            <a:r>
              <a:rPr lang="es-CL" dirty="0">
                <a:solidFill>
                  <a:schemeClr val="bg1"/>
                </a:solidFill>
              </a:rPr>
              <a:t>sigla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34B763-751C-9B4C-84F3-76FE9E52C6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CL" dirty="0">
                <a:solidFill>
                  <a:srgbClr val="FFD450"/>
                </a:solidFill>
              </a:rPr>
              <a:t>Nombre</a:t>
            </a:r>
          </a:p>
        </p:txBody>
      </p:sp>
      <p:sp>
        <p:nvSpPr>
          <p:cNvPr id="17" name="Marcador de posición de imagen 16">
            <a:extLst>
              <a:ext uri="{FF2B5EF4-FFF2-40B4-BE49-F238E27FC236}">
                <a16:creationId xmlns:a16="http://schemas.microsoft.com/office/drawing/2014/main" id="{F239B864-C8BB-CB48-BA0C-87800590CC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861209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3</Words>
  <Application>Microsoft Macintosh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48</cp:revision>
  <dcterms:created xsi:type="dcterms:W3CDTF">2020-07-20T19:13:08Z</dcterms:created>
  <dcterms:modified xsi:type="dcterms:W3CDTF">2023-08-16T18:02:12Z</dcterms:modified>
</cp:coreProperties>
</file>