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3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50"/>
    <a:srgbClr val="C42CB8"/>
    <a:srgbClr val="FF9800"/>
    <a:srgbClr val="FF5821"/>
    <a:srgbClr val="D23C2A"/>
    <a:srgbClr val="673AB7"/>
    <a:srgbClr val="3F51B5"/>
    <a:srgbClr val="2196F3"/>
    <a:srgbClr val="018276"/>
    <a:srgbClr val="4CA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42"/>
    <p:restoredTop sz="94674"/>
  </p:normalViewPr>
  <p:slideViewPr>
    <p:cSldViewPr snapToGrid="0" snapToObjects="1" showGuides="1">
      <p:cViewPr varScale="1">
        <p:scale>
          <a:sx n="116" d="100"/>
          <a:sy n="116" d="100"/>
        </p:scale>
        <p:origin x="200" y="1632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42C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770A843E-4AB6-3640-B689-8AF88ADEC2C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8DEEE6-A3BF-A34F-8393-55205CA44C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4726A51-96A3-D449-B1D0-4EA35B8D05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 dirty="0">
              <a:solidFill>
                <a:schemeClr val="bg1"/>
              </a:solidFill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6FE4B55-518C-6B43-82F4-11AC0110130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 dirty="0">
              <a:solidFill>
                <a:srgbClr val="FFD4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744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651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53</cp:revision>
  <dcterms:created xsi:type="dcterms:W3CDTF">2020-07-20T19:13:08Z</dcterms:created>
  <dcterms:modified xsi:type="dcterms:W3CDTF">2023-08-16T18:02:06Z</dcterms:modified>
</cp:coreProperties>
</file>