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7" r:id="rId1"/>
  </p:sldMasterIdLst>
  <p:handoutMasterIdLst>
    <p:handoutMasterId r:id="rId3"/>
  </p:handoutMasterIdLst>
  <p:sldIdLst>
    <p:sldId id="283" r:id="rId2"/>
  </p:sldIdLst>
  <p:sldSz cx="15119350" cy="3060700"/>
  <p:notesSz cx="6858000" cy="9144000"/>
  <p:defaultTextStyle>
    <a:defPPr>
      <a:defRPr lang="en-US"/>
    </a:defPPr>
    <a:lvl1pPr marL="0" algn="l" defTabSz="232075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1pPr>
    <a:lvl2pPr marL="232075" algn="l" defTabSz="232075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2pPr>
    <a:lvl3pPr marL="464149" algn="l" defTabSz="232075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3pPr>
    <a:lvl4pPr marL="696224" algn="l" defTabSz="232075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4pPr>
    <a:lvl5pPr marL="928299" algn="l" defTabSz="232075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5pPr>
    <a:lvl6pPr marL="1160374" algn="l" defTabSz="232075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6pPr>
    <a:lvl7pPr marL="1392448" algn="l" defTabSz="232075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7pPr>
    <a:lvl8pPr marL="1624523" algn="l" defTabSz="232075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8pPr>
    <a:lvl9pPr marL="1856598" algn="l" defTabSz="232075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4" userDrawn="1">
          <p15:clr>
            <a:srgbClr val="A4A3A4"/>
          </p15:clr>
        </p15:guide>
        <p15:guide id="2" pos="2403" userDrawn="1">
          <p15:clr>
            <a:srgbClr val="A4A3A4"/>
          </p15:clr>
        </p15:guide>
        <p15:guide id="3" orient="horz" pos="1712" userDrawn="1">
          <p15:clr>
            <a:srgbClr val="A4A3A4"/>
          </p15:clr>
        </p15:guide>
        <p15:guide id="4" pos="2670" userDrawn="1">
          <p15:clr>
            <a:srgbClr val="A4A3A4"/>
          </p15:clr>
        </p15:guide>
        <p15:guide id="5" pos="8171" userDrawn="1">
          <p15:clr>
            <a:srgbClr val="A4A3A4"/>
          </p15:clr>
        </p15:guide>
        <p15:guide id="6" orient="horz" pos="1208" userDrawn="1">
          <p15:clr>
            <a:srgbClr val="A4A3A4"/>
          </p15:clr>
        </p15:guide>
        <p15:guide id="7" pos="4762" userDrawn="1">
          <p15:clr>
            <a:srgbClr val="A4A3A4"/>
          </p15:clr>
        </p15:guide>
        <p15:guide id="8" orient="horz" pos="19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800"/>
    <a:srgbClr val="FF5821"/>
    <a:srgbClr val="D23C2A"/>
    <a:srgbClr val="C42CB8"/>
    <a:srgbClr val="673AB7"/>
    <a:srgbClr val="3F51B5"/>
    <a:srgbClr val="2196F3"/>
    <a:srgbClr val="018276"/>
    <a:srgbClr val="FFD450"/>
    <a:srgbClr val="4CAF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42"/>
    <p:restoredTop sz="94674"/>
  </p:normalViewPr>
  <p:slideViewPr>
    <p:cSldViewPr snapToGrid="0" snapToObjects="1" showGuides="1">
      <p:cViewPr varScale="1">
        <p:scale>
          <a:sx n="116" d="100"/>
          <a:sy n="116" d="100"/>
        </p:scale>
        <p:origin x="200" y="1632"/>
      </p:cViewPr>
      <p:guideLst>
        <p:guide orient="horz" pos="964"/>
        <p:guide pos="2403"/>
        <p:guide orient="horz" pos="1712"/>
        <p:guide pos="2670"/>
        <p:guide pos="8171"/>
        <p:guide orient="horz" pos="1208"/>
        <p:guide pos="4762"/>
        <p:guide orient="horz" pos="19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9" d="100"/>
          <a:sy n="99" d="100"/>
        </p:scale>
        <p:origin x="306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E8B0DAFD-4510-42EE-AFAC-BE821BC8CB2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A82E547-1B7C-4AFA-8439-1CF1736423B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C1CDD58-E6B7-46B8-9D72-837F4A815CF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F592E-31FF-4B7E-815C-31F748C220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11128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Diapositiva de título">
    <p:bg>
      <p:bgPr>
        <a:solidFill>
          <a:srgbClr val="FF58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n 13">
            <a:extLst>
              <a:ext uri="{FF2B5EF4-FFF2-40B4-BE49-F238E27FC236}">
                <a16:creationId xmlns:a16="http://schemas.microsoft.com/office/drawing/2014/main" id="{29792B88-318B-49D5-9BFE-935A18FF19A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157"/>
          <a:stretch/>
        </p:blipFill>
        <p:spPr>
          <a:xfrm>
            <a:off x="6766968" y="-5341"/>
            <a:ext cx="2008869" cy="3073509"/>
          </a:xfrm>
          <a:prstGeom prst="rect">
            <a:avLst/>
          </a:prstGeom>
        </p:spPr>
      </p:pic>
      <p:sp>
        <p:nvSpPr>
          <p:cNvPr id="15" name="Marcador de posición de imagen 27">
            <a:extLst>
              <a:ext uri="{FF2B5EF4-FFF2-40B4-BE49-F238E27FC236}">
                <a16:creationId xmlns:a16="http://schemas.microsoft.com/office/drawing/2014/main" id="{A92B2D06-1347-4249-BE7C-B17C312816FC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491344" y="265202"/>
            <a:ext cx="3023755" cy="2530295"/>
          </a:xfrm>
        </p:spPr>
        <p:txBody>
          <a:bodyPr>
            <a:normAutofit/>
          </a:bodyPr>
          <a:lstStyle>
            <a:lvl1pPr marL="0" indent="0" algn="ctr">
              <a:buNone/>
              <a:defRPr sz="1247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la imagen del icono aquí</a:t>
            </a:r>
          </a:p>
        </p:txBody>
      </p:sp>
      <p:sp>
        <p:nvSpPr>
          <p:cNvPr id="7" name="Marcador de texto 21">
            <a:extLst>
              <a:ext uri="{FF2B5EF4-FFF2-40B4-BE49-F238E27FC236}">
                <a16:creationId xmlns:a16="http://schemas.microsoft.com/office/drawing/2014/main" id="{CCDEC1EF-19E7-4A0E-B3EF-FFF1CD1C7AE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766968" y="1005300"/>
            <a:ext cx="8352382" cy="431613"/>
          </a:xfrm>
        </p:spPr>
        <p:txBody>
          <a:bodyPr>
            <a:noAutofit/>
          </a:bodyPr>
          <a:lstStyle>
            <a:lvl1pPr marL="0" indent="0" algn="l" defTabSz="422948" rtl="0" eaLnBrk="1" latinLnBrk="0" hangingPunct="1">
              <a:buNone/>
              <a:defRPr lang="es-ES" sz="36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8" name="Marcador de texto 25">
            <a:extLst>
              <a:ext uri="{FF2B5EF4-FFF2-40B4-BE49-F238E27FC236}">
                <a16:creationId xmlns:a16="http://schemas.microsoft.com/office/drawing/2014/main" id="{347F833B-27F1-465B-A65B-C485B8472A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766968" y="2447554"/>
            <a:ext cx="1941626" cy="252001"/>
          </a:xfrm>
        </p:spPr>
        <p:txBody>
          <a:bodyPr>
            <a:normAutofit/>
          </a:bodyPr>
          <a:lstStyle>
            <a:lvl1pPr marL="0" indent="0" algn="ctr">
              <a:buNone/>
              <a:defRPr lang="es-ES" sz="105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18104" indent="0">
              <a:buNone/>
              <a:defRPr lang="es-ES" sz="833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236206" indent="0">
              <a:buNone/>
              <a:defRPr lang="es-ES" sz="833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354310" indent="0">
              <a:buNone/>
              <a:defRPr lang="es-ES" sz="833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472414" indent="0">
              <a:buNone/>
              <a:defRPr lang="es-CL" sz="833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Sigla del curso</a:t>
            </a:r>
            <a:endParaRPr lang="es-CL" dirty="0"/>
          </a:p>
        </p:txBody>
      </p:sp>
      <p:sp>
        <p:nvSpPr>
          <p:cNvPr id="10" name="Marcador de texto 2">
            <a:extLst>
              <a:ext uri="{FF2B5EF4-FFF2-40B4-BE49-F238E27FC236}">
                <a16:creationId xmlns:a16="http://schemas.microsoft.com/office/drawing/2014/main" id="{BD72B4A6-A5D3-42A5-87C4-E922A29E0ED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766968" y="1538627"/>
            <a:ext cx="8352382" cy="389233"/>
          </a:xfrm>
        </p:spPr>
        <p:txBody>
          <a:bodyPr>
            <a:noAutofit/>
          </a:bodyPr>
          <a:lstStyle>
            <a:lvl1pPr marL="0" indent="0">
              <a:buNone/>
              <a:defRPr lang="es-ES" sz="2000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18104" indent="0">
              <a:buNone/>
              <a:defRPr lang="es-ES" sz="1663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236206" indent="0">
              <a:buNone/>
              <a:defRPr lang="es-ES" sz="1663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354310" indent="0">
              <a:buNone/>
              <a:defRPr lang="es-ES" sz="1663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472414" indent="0">
              <a:buNone/>
              <a:defRPr lang="es-CL" sz="1663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166734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104" userDrawn="1">
          <p15:clr>
            <a:srgbClr val="FBAE40"/>
          </p15:clr>
        </p15:guide>
        <p15:guide id="2" pos="42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Diapositiva de título">
    <p:bg>
      <p:bgPr>
        <a:solidFill>
          <a:srgbClr val="FFD4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n 13">
            <a:extLst>
              <a:ext uri="{FF2B5EF4-FFF2-40B4-BE49-F238E27FC236}">
                <a16:creationId xmlns:a16="http://schemas.microsoft.com/office/drawing/2014/main" id="{29792B88-318B-49D5-9BFE-935A18FF19A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157"/>
          <a:stretch/>
        </p:blipFill>
        <p:spPr>
          <a:xfrm>
            <a:off x="6766968" y="-5341"/>
            <a:ext cx="2008869" cy="3073509"/>
          </a:xfrm>
          <a:prstGeom prst="rect">
            <a:avLst/>
          </a:prstGeom>
        </p:spPr>
      </p:pic>
      <p:sp>
        <p:nvSpPr>
          <p:cNvPr id="15" name="Marcador de posición de imagen 27">
            <a:extLst>
              <a:ext uri="{FF2B5EF4-FFF2-40B4-BE49-F238E27FC236}">
                <a16:creationId xmlns:a16="http://schemas.microsoft.com/office/drawing/2014/main" id="{A92B2D06-1347-4249-BE7C-B17C312816FC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602182" y="332508"/>
            <a:ext cx="2912917" cy="2437545"/>
          </a:xfrm>
        </p:spPr>
        <p:txBody>
          <a:bodyPr>
            <a:normAutofit/>
          </a:bodyPr>
          <a:lstStyle>
            <a:lvl1pPr marL="0" indent="0" algn="ctr">
              <a:buNone/>
              <a:defRPr sz="1247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la imagen del icono aquí</a:t>
            </a:r>
          </a:p>
        </p:txBody>
      </p:sp>
      <p:sp>
        <p:nvSpPr>
          <p:cNvPr id="7" name="Marcador de texto 21">
            <a:extLst>
              <a:ext uri="{FF2B5EF4-FFF2-40B4-BE49-F238E27FC236}">
                <a16:creationId xmlns:a16="http://schemas.microsoft.com/office/drawing/2014/main" id="{CCDEC1EF-19E7-4A0E-B3EF-FFF1CD1C7AE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766968" y="1005300"/>
            <a:ext cx="8352382" cy="431613"/>
          </a:xfrm>
        </p:spPr>
        <p:txBody>
          <a:bodyPr>
            <a:noAutofit/>
          </a:bodyPr>
          <a:lstStyle>
            <a:lvl1pPr marL="0" indent="0" algn="l" defTabSz="422948" rtl="0" eaLnBrk="1" latinLnBrk="0" hangingPunct="1">
              <a:buNone/>
              <a:defRPr lang="es-ES" sz="3600" kern="1200" dirty="0" smtClean="0">
                <a:solidFill>
                  <a:srgbClr val="3F51B5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8" name="Marcador de texto 25">
            <a:extLst>
              <a:ext uri="{FF2B5EF4-FFF2-40B4-BE49-F238E27FC236}">
                <a16:creationId xmlns:a16="http://schemas.microsoft.com/office/drawing/2014/main" id="{347F833B-27F1-465B-A65B-C485B8472A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766968" y="2447554"/>
            <a:ext cx="1941626" cy="252001"/>
          </a:xfrm>
        </p:spPr>
        <p:txBody>
          <a:bodyPr>
            <a:normAutofit/>
          </a:bodyPr>
          <a:lstStyle>
            <a:lvl1pPr marL="0" indent="0" algn="ctr">
              <a:buNone/>
              <a:defRPr lang="es-ES" sz="1050" kern="1200" dirty="0" smtClean="0">
                <a:solidFill>
                  <a:srgbClr val="3F51B5"/>
                </a:solidFill>
                <a:latin typeface="+mn-lt"/>
                <a:ea typeface="+mn-ea"/>
                <a:cs typeface="+mn-cs"/>
              </a:defRPr>
            </a:lvl1pPr>
            <a:lvl2pPr marL="118104" indent="0">
              <a:buNone/>
              <a:defRPr lang="es-ES" sz="833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236206" indent="0">
              <a:buNone/>
              <a:defRPr lang="es-ES" sz="833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354310" indent="0">
              <a:buNone/>
              <a:defRPr lang="es-ES" sz="833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472414" indent="0">
              <a:buNone/>
              <a:defRPr lang="es-CL" sz="833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Sigla del curso</a:t>
            </a:r>
            <a:endParaRPr lang="es-CL" dirty="0"/>
          </a:p>
        </p:txBody>
      </p:sp>
      <p:sp>
        <p:nvSpPr>
          <p:cNvPr id="10" name="Marcador de texto 2">
            <a:extLst>
              <a:ext uri="{FF2B5EF4-FFF2-40B4-BE49-F238E27FC236}">
                <a16:creationId xmlns:a16="http://schemas.microsoft.com/office/drawing/2014/main" id="{BD72B4A6-A5D3-42A5-87C4-E922A29E0ED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766968" y="1538627"/>
            <a:ext cx="8352382" cy="389233"/>
          </a:xfrm>
        </p:spPr>
        <p:txBody>
          <a:bodyPr>
            <a:noAutofit/>
          </a:bodyPr>
          <a:lstStyle>
            <a:lvl1pPr marL="0" indent="0">
              <a:buNone/>
              <a:defRPr lang="es-ES" sz="2000" kern="1200" dirty="0" smtClean="0">
                <a:solidFill>
                  <a:srgbClr val="3F51B5"/>
                </a:solidFill>
                <a:latin typeface="+mn-lt"/>
                <a:ea typeface="+mn-ea"/>
                <a:cs typeface="+mn-cs"/>
              </a:defRPr>
            </a:lvl1pPr>
            <a:lvl2pPr marL="118104" indent="0">
              <a:buNone/>
              <a:defRPr lang="es-ES" sz="1663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236206" indent="0">
              <a:buNone/>
              <a:defRPr lang="es-ES" sz="1663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354310" indent="0">
              <a:buNone/>
              <a:defRPr lang="es-ES" sz="1663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472414" indent="0">
              <a:buNone/>
              <a:defRPr lang="es-CL" sz="1663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596905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104" userDrawn="1">
          <p15:clr>
            <a:srgbClr val="FBAE40"/>
          </p15:clr>
        </p15:guide>
        <p15:guide id="2" pos="4240" userDrawn="1">
          <p15:clr>
            <a:srgbClr val="FBAE40"/>
          </p15:clr>
        </p15:guide>
        <p15:guide id="3" orient="horz" pos="193" userDrawn="1">
          <p15:clr>
            <a:srgbClr val="FBAE40"/>
          </p15:clr>
        </p15:guide>
        <p15:guide id="4" orient="horz" pos="175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162954"/>
            <a:ext cx="13040439" cy="5915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814770"/>
            <a:ext cx="13040439" cy="19419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2836816"/>
            <a:ext cx="3401854" cy="1629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3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98620-E064-394C-A24B-C31397424B1B}" type="datetimeFigureOut">
              <a:rPr lang="es-ES_tradnl" smtClean="0"/>
              <a:t>16/8/23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2836816"/>
            <a:ext cx="5102781" cy="1629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3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2836816"/>
            <a:ext cx="3401854" cy="1629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3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4AF1E-F25E-FA4B-BF26-E694B375388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0338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8" r:id="rId2"/>
  </p:sldLayoutIdLst>
  <p:txStyles>
    <p:titleStyle>
      <a:lvl1pPr algn="l" defTabSz="408097" rtl="0" eaLnBrk="1" latinLnBrk="0" hangingPunct="1">
        <a:lnSpc>
          <a:spcPct val="90000"/>
        </a:lnSpc>
        <a:spcBef>
          <a:spcPct val="0"/>
        </a:spcBef>
        <a:buNone/>
        <a:defRPr sz="19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2024" indent="-102024" algn="l" defTabSz="40809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250" kern="1200">
          <a:solidFill>
            <a:schemeClr val="tx1"/>
          </a:solidFill>
          <a:latin typeface="+mn-lt"/>
          <a:ea typeface="+mn-ea"/>
          <a:cs typeface="+mn-cs"/>
        </a:defRPr>
      </a:lvl1pPr>
      <a:lvl2pPr marL="306073" indent="-102024" algn="l" defTabSz="408097" rtl="0" eaLnBrk="1" latinLnBrk="0" hangingPunct="1">
        <a:lnSpc>
          <a:spcPct val="90000"/>
        </a:lnSpc>
        <a:spcBef>
          <a:spcPts val="223"/>
        </a:spcBef>
        <a:buFont typeface="Arial" panose="020B0604020202020204" pitchFamily="34" charset="0"/>
        <a:buChar char="•"/>
        <a:defRPr sz="1071" kern="1200">
          <a:solidFill>
            <a:schemeClr val="tx1"/>
          </a:solidFill>
          <a:latin typeface="+mn-lt"/>
          <a:ea typeface="+mn-ea"/>
          <a:cs typeface="+mn-cs"/>
        </a:defRPr>
      </a:lvl2pPr>
      <a:lvl3pPr marL="510121" indent="-102024" algn="l" defTabSz="408097" rtl="0" eaLnBrk="1" latinLnBrk="0" hangingPunct="1">
        <a:lnSpc>
          <a:spcPct val="90000"/>
        </a:lnSpc>
        <a:spcBef>
          <a:spcPts val="223"/>
        </a:spcBef>
        <a:buFont typeface="Arial" panose="020B0604020202020204" pitchFamily="34" charset="0"/>
        <a:buChar char="•"/>
        <a:defRPr sz="893" kern="1200">
          <a:solidFill>
            <a:schemeClr val="tx1"/>
          </a:solidFill>
          <a:latin typeface="+mn-lt"/>
          <a:ea typeface="+mn-ea"/>
          <a:cs typeface="+mn-cs"/>
        </a:defRPr>
      </a:lvl3pPr>
      <a:lvl4pPr marL="714169" indent="-102024" algn="l" defTabSz="408097" rtl="0" eaLnBrk="1" latinLnBrk="0" hangingPunct="1">
        <a:lnSpc>
          <a:spcPct val="90000"/>
        </a:lnSpc>
        <a:spcBef>
          <a:spcPts val="223"/>
        </a:spcBef>
        <a:buFont typeface="Arial" panose="020B0604020202020204" pitchFamily="34" charset="0"/>
        <a:buChar char="•"/>
        <a:defRPr sz="803" kern="1200">
          <a:solidFill>
            <a:schemeClr val="tx1"/>
          </a:solidFill>
          <a:latin typeface="+mn-lt"/>
          <a:ea typeface="+mn-ea"/>
          <a:cs typeface="+mn-cs"/>
        </a:defRPr>
      </a:lvl4pPr>
      <a:lvl5pPr marL="918218" indent="-102024" algn="l" defTabSz="408097" rtl="0" eaLnBrk="1" latinLnBrk="0" hangingPunct="1">
        <a:lnSpc>
          <a:spcPct val="90000"/>
        </a:lnSpc>
        <a:spcBef>
          <a:spcPts val="223"/>
        </a:spcBef>
        <a:buFont typeface="Arial" panose="020B0604020202020204" pitchFamily="34" charset="0"/>
        <a:buChar char="•"/>
        <a:defRPr sz="803" kern="1200">
          <a:solidFill>
            <a:schemeClr val="tx1"/>
          </a:solidFill>
          <a:latin typeface="+mn-lt"/>
          <a:ea typeface="+mn-ea"/>
          <a:cs typeface="+mn-cs"/>
        </a:defRPr>
      </a:lvl5pPr>
      <a:lvl6pPr marL="1122266" indent="-102024" algn="l" defTabSz="408097" rtl="0" eaLnBrk="1" latinLnBrk="0" hangingPunct="1">
        <a:lnSpc>
          <a:spcPct val="90000"/>
        </a:lnSpc>
        <a:spcBef>
          <a:spcPts val="223"/>
        </a:spcBef>
        <a:buFont typeface="Arial" panose="020B0604020202020204" pitchFamily="34" charset="0"/>
        <a:buChar char="•"/>
        <a:defRPr sz="803" kern="1200">
          <a:solidFill>
            <a:schemeClr val="tx1"/>
          </a:solidFill>
          <a:latin typeface="+mn-lt"/>
          <a:ea typeface="+mn-ea"/>
          <a:cs typeface="+mn-cs"/>
        </a:defRPr>
      </a:lvl6pPr>
      <a:lvl7pPr marL="1326314" indent="-102024" algn="l" defTabSz="408097" rtl="0" eaLnBrk="1" latinLnBrk="0" hangingPunct="1">
        <a:lnSpc>
          <a:spcPct val="90000"/>
        </a:lnSpc>
        <a:spcBef>
          <a:spcPts val="223"/>
        </a:spcBef>
        <a:buFont typeface="Arial" panose="020B0604020202020204" pitchFamily="34" charset="0"/>
        <a:buChar char="•"/>
        <a:defRPr sz="803" kern="1200">
          <a:solidFill>
            <a:schemeClr val="tx1"/>
          </a:solidFill>
          <a:latin typeface="+mn-lt"/>
          <a:ea typeface="+mn-ea"/>
          <a:cs typeface="+mn-cs"/>
        </a:defRPr>
      </a:lvl7pPr>
      <a:lvl8pPr marL="1530363" indent="-102024" algn="l" defTabSz="408097" rtl="0" eaLnBrk="1" latinLnBrk="0" hangingPunct="1">
        <a:lnSpc>
          <a:spcPct val="90000"/>
        </a:lnSpc>
        <a:spcBef>
          <a:spcPts val="223"/>
        </a:spcBef>
        <a:buFont typeface="Arial" panose="020B0604020202020204" pitchFamily="34" charset="0"/>
        <a:buChar char="•"/>
        <a:defRPr sz="803" kern="1200">
          <a:solidFill>
            <a:schemeClr val="tx1"/>
          </a:solidFill>
          <a:latin typeface="+mn-lt"/>
          <a:ea typeface="+mn-ea"/>
          <a:cs typeface="+mn-cs"/>
        </a:defRPr>
      </a:lvl8pPr>
      <a:lvl9pPr marL="1734411" indent="-102024" algn="l" defTabSz="408097" rtl="0" eaLnBrk="1" latinLnBrk="0" hangingPunct="1">
        <a:lnSpc>
          <a:spcPct val="90000"/>
        </a:lnSpc>
        <a:spcBef>
          <a:spcPts val="223"/>
        </a:spcBef>
        <a:buFont typeface="Arial" panose="020B0604020202020204" pitchFamily="34" charset="0"/>
        <a:buChar char="•"/>
        <a:defRPr sz="80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8097" rtl="0" eaLnBrk="1" latinLnBrk="0" hangingPunct="1">
        <a:defRPr sz="803" kern="1200">
          <a:solidFill>
            <a:schemeClr val="tx1"/>
          </a:solidFill>
          <a:latin typeface="+mn-lt"/>
          <a:ea typeface="+mn-ea"/>
          <a:cs typeface="+mn-cs"/>
        </a:defRPr>
      </a:lvl1pPr>
      <a:lvl2pPr marL="204048" algn="l" defTabSz="408097" rtl="0" eaLnBrk="1" latinLnBrk="0" hangingPunct="1">
        <a:defRPr sz="803" kern="1200">
          <a:solidFill>
            <a:schemeClr val="tx1"/>
          </a:solidFill>
          <a:latin typeface="+mn-lt"/>
          <a:ea typeface="+mn-ea"/>
          <a:cs typeface="+mn-cs"/>
        </a:defRPr>
      </a:lvl2pPr>
      <a:lvl3pPr marL="408097" algn="l" defTabSz="408097" rtl="0" eaLnBrk="1" latinLnBrk="0" hangingPunct="1">
        <a:defRPr sz="803" kern="1200">
          <a:solidFill>
            <a:schemeClr val="tx1"/>
          </a:solidFill>
          <a:latin typeface="+mn-lt"/>
          <a:ea typeface="+mn-ea"/>
          <a:cs typeface="+mn-cs"/>
        </a:defRPr>
      </a:lvl3pPr>
      <a:lvl4pPr marL="612145" algn="l" defTabSz="408097" rtl="0" eaLnBrk="1" latinLnBrk="0" hangingPunct="1">
        <a:defRPr sz="803" kern="1200">
          <a:solidFill>
            <a:schemeClr val="tx1"/>
          </a:solidFill>
          <a:latin typeface="+mn-lt"/>
          <a:ea typeface="+mn-ea"/>
          <a:cs typeface="+mn-cs"/>
        </a:defRPr>
      </a:lvl4pPr>
      <a:lvl5pPr marL="816193" algn="l" defTabSz="408097" rtl="0" eaLnBrk="1" latinLnBrk="0" hangingPunct="1">
        <a:defRPr sz="803" kern="1200">
          <a:solidFill>
            <a:schemeClr val="tx1"/>
          </a:solidFill>
          <a:latin typeface="+mn-lt"/>
          <a:ea typeface="+mn-ea"/>
          <a:cs typeface="+mn-cs"/>
        </a:defRPr>
      </a:lvl5pPr>
      <a:lvl6pPr marL="1020242" algn="l" defTabSz="408097" rtl="0" eaLnBrk="1" latinLnBrk="0" hangingPunct="1">
        <a:defRPr sz="803" kern="1200">
          <a:solidFill>
            <a:schemeClr val="tx1"/>
          </a:solidFill>
          <a:latin typeface="+mn-lt"/>
          <a:ea typeface="+mn-ea"/>
          <a:cs typeface="+mn-cs"/>
        </a:defRPr>
      </a:lvl6pPr>
      <a:lvl7pPr marL="1224290" algn="l" defTabSz="408097" rtl="0" eaLnBrk="1" latinLnBrk="0" hangingPunct="1">
        <a:defRPr sz="803" kern="1200">
          <a:solidFill>
            <a:schemeClr val="tx1"/>
          </a:solidFill>
          <a:latin typeface="+mn-lt"/>
          <a:ea typeface="+mn-ea"/>
          <a:cs typeface="+mn-cs"/>
        </a:defRPr>
      </a:lvl7pPr>
      <a:lvl8pPr marL="1428339" algn="l" defTabSz="408097" rtl="0" eaLnBrk="1" latinLnBrk="0" hangingPunct="1">
        <a:defRPr sz="803" kern="1200">
          <a:solidFill>
            <a:schemeClr val="tx1"/>
          </a:solidFill>
          <a:latin typeface="+mn-lt"/>
          <a:ea typeface="+mn-ea"/>
          <a:cs typeface="+mn-cs"/>
        </a:defRPr>
      </a:lvl8pPr>
      <a:lvl9pPr marL="1632387" algn="l" defTabSz="408097" rtl="0" eaLnBrk="1" latinLnBrk="0" hangingPunct="1">
        <a:defRPr sz="80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8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1">
            <a:extLst>
              <a:ext uri="{FF2B5EF4-FFF2-40B4-BE49-F238E27FC236}">
                <a16:creationId xmlns:a16="http://schemas.microsoft.com/office/drawing/2014/main" id="{770A843E-4AB6-3640-B689-8AF88ADEC2C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48DEEE6-A3BF-A34F-8393-55205CA44CF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4726A51-96A3-D449-B1D0-4EA35B8D05A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6FE4B55-518C-6B43-82F4-11AC0110130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C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7448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650</TotalTime>
  <Words>0</Words>
  <Application>Microsoft Macintosh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Microsoft Office User</cp:lastModifiedBy>
  <cp:revision>52</cp:revision>
  <dcterms:created xsi:type="dcterms:W3CDTF">2020-07-20T19:13:08Z</dcterms:created>
  <dcterms:modified xsi:type="dcterms:W3CDTF">2023-08-16T18:01:24Z</dcterms:modified>
</cp:coreProperties>
</file>