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handoutMasterIdLst>
    <p:handoutMasterId r:id="rId3"/>
  </p:handoutMasterIdLst>
  <p:sldIdLst>
    <p:sldId id="283" r:id="rId2"/>
  </p:sldIdLst>
  <p:sldSz cx="15119350" cy="3060700"/>
  <p:notesSz cx="6858000" cy="9144000"/>
  <p:defaultTextStyle>
    <a:defPPr>
      <a:defRPr lang="en-US"/>
    </a:defPPr>
    <a:lvl1pPr marL="0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1pPr>
    <a:lvl2pPr marL="232075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2pPr>
    <a:lvl3pPr marL="46414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3pPr>
    <a:lvl4pPr marL="69622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4pPr>
    <a:lvl5pPr marL="92829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5pPr>
    <a:lvl6pPr marL="116037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6pPr>
    <a:lvl7pPr marL="139244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7pPr>
    <a:lvl8pPr marL="1624523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8pPr>
    <a:lvl9pPr marL="185659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4" userDrawn="1">
          <p15:clr>
            <a:srgbClr val="A4A3A4"/>
          </p15:clr>
        </p15:guide>
        <p15:guide id="2" pos="2403" userDrawn="1">
          <p15:clr>
            <a:srgbClr val="A4A3A4"/>
          </p15:clr>
        </p15:guide>
        <p15:guide id="3" orient="horz" pos="1712" userDrawn="1">
          <p15:clr>
            <a:srgbClr val="A4A3A4"/>
          </p15:clr>
        </p15:guide>
        <p15:guide id="4" pos="2670" userDrawn="1">
          <p15:clr>
            <a:srgbClr val="A4A3A4"/>
          </p15:clr>
        </p15:guide>
        <p15:guide id="5" pos="8171" userDrawn="1">
          <p15:clr>
            <a:srgbClr val="A4A3A4"/>
          </p15:clr>
        </p15:guide>
        <p15:guide id="6" orient="horz" pos="1208" userDrawn="1">
          <p15:clr>
            <a:srgbClr val="A4A3A4"/>
          </p15:clr>
        </p15:guide>
        <p15:guide id="7" pos="4762" userDrawn="1">
          <p15:clr>
            <a:srgbClr val="A4A3A4"/>
          </p15:clr>
        </p15:guide>
        <p15:guide id="8" orient="horz" pos="1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276"/>
    <a:srgbClr val="4CAF50"/>
    <a:srgbClr val="2196F3"/>
    <a:srgbClr val="3F51B5"/>
    <a:srgbClr val="673AB7"/>
    <a:srgbClr val="FFD450"/>
    <a:srgbClr val="C42CB8"/>
    <a:srgbClr val="FF9800"/>
    <a:srgbClr val="FF5821"/>
    <a:srgbClr val="D23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8"/>
    <p:restoredTop sz="94674"/>
  </p:normalViewPr>
  <p:slideViewPr>
    <p:cSldViewPr snapToGrid="0" snapToObjects="1" showGuides="1">
      <p:cViewPr varScale="1">
        <p:scale>
          <a:sx n="90" d="100"/>
          <a:sy n="90" d="100"/>
        </p:scale>
        <p:origin x="248" y="1888"/>
      </p:cViewPr>
      <p:guideLst>
        <p:guide orient="horz" pos="964"/>
        <p:guide pos="2403"/>
        <p:guide orient="horz" pos="1712"/>
        <p:guide pos="2670"/>
        <p:guide pos="8171"/>
        <p:guide orient="horz" pos="1208"/>
        <p:guide pos="4762"/>
        <p:guide orient="horz"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91344" y="265202"/>
            <a:ext cx="3023755" cy="253029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6734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02182" y="332508"/>
            <a:ext cx="2912917" cy="243754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9690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  <p15:guide id="3" orient="horz" pos="193" userDrawn="1">
          <p15:clr>
            <a:srgbClr val="FBAE40"/>
          </p15:clr>
        </p15:guide>
        <p15:guide id="4" orient="horz" pos="175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62954"/>
            <a:ext cx="13040439" cy="591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814770"/>
            <a:ext cx="13040439" cy="1941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16/8/23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2836816"/>
            <a:ext cx="5102781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338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8" r:id="rId2"/>
  </p:sldLayoutIdLst>
  <p:txStyles>
    <p:titleStyle>
      <a:lvl1pPr algn="l" defTabSz="408097" rtl="0" eaLnBrk="1" latinLnBrk="0" hangingPunct="1">
        <a:lnSpc>
          <a:spcPct val="90000"/>
        </a:lnSpc>
        <a:spcBef>
          <a:spcPct val="0"/>
        </a:spcBef>
        <a:buNone/>
        <a:defRPr sz="19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024" indent="-102024" algn="l" defTabSz="40809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1pPr>
      <a:lvl2pPr marL="30607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1071" kern="1200">
          <a:solidFill>
            <a:schemeClr val="tx1"/>
          </a:solidFill>
          <a:latin typeface="+mn-lt"/>
          <a:ea typeface="+mn-ea"/>
          <a:cs typeface="+mn-cs"/>
        </a:defRPr>
      </a:lvl2pPr>
      <a:lvl3pPr marL="51012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93" kern="1200">
          <a:solidFill>
            <a:schemeClr val="tx1"/>
          </a:solidFill>
          <a:latin typeface="+mn-lt"/>
          <a:ea typeface="+mn-ea"/>
          <a:cs typeface="+mn-cs"/>
        </a:defRPr>
      </a:lvl3pPr>
      <a:lvl4pPr marL="714169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918218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122266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326314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53036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73441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1pPr>
      <a:lvl2pPr marL="204048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2pPr>
      <a:lvl3pPr marL="40809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12145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816193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020242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22429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428339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63238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82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770A843E-4AB6-3640-B689-8AF88ADEC2C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8DEEE6-A3BF-A34F-8393-55205CA44C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726A51-96A3-D449-B1D0-4EA35B8D05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FE4B55-518C-6B43-82F4-11AC011013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 dirty="0">
              <a:solidFill>
                <a:srgbClr val="FFD4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44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57</cp:revision>
  <dcterms:created xsi:type="dcterms:W3CDTF">2020-07-20T19:13:08Z</dcterms:created>
  <dcterms:modified xsi:type="dcterms:W3CDTF">2023-08-16T18:02:52Z</dcterms:modified>
</cp:coreProperties>
</file>