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1B5"/>
    <a:srgbClr val="2196F3"/>
    <a:srgbClr val="673AB7"/>
    <a:srgbClr val="FFD450"/>
    <a:srgbClr val="C42CB8"/>
    <a:srgbClr val="FF9800"/>
    <a:srgbClr val="FF5821"/>
    <a:srgbClr val="D23C2A"/>
    <a:srgbClr val="018276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1"/>
    <p:restoredTop sz="94674"/>
  </p:normalViewPr>
  <p:slideViewPr>
    <p:cSldViewPr snapToGrid="0" snapToObjects="1" showGuides="1">
      <p:cViewPr varScale="1">
        <p:scale>
          <a:sx n="93" d="100"/>
          <a:sy n="93" d="100"/>
        </p:scale>
        <p:origin x="232" y="1864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56</cp:revision>
  <dcterms:created xsi:type="dcterms:W3CDTF">2020-07-20T19:13:08Z</dcterms:created>
  <dcterms:modified xsi:type="dcterms:W3CDTF">2023-08-16T18:01:38Z</dcterms:modified>
</cp:coreProperties>
</file>